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9"/>
  </p:notesMasterIdLst>
  <p:sldIdLst>
    <p:sldId id="274" r:id="rId2"/>
    <p:sldId id="256" r:id="rId3"/>
    <p:sldId id="257" r:id="rId4"/>
    <p:sldId id="259" r:id="rId5"/>
    <p:sldId id="260" r:id="rId6"/>
    <p:sldId id="261" r:id="rId7"/>
    <p:sldId id="267" r:id="rId8"/>
    <p:sldId id="268" r:id="rId9"/>
    <p:sldId id="278" r:id="rId10"/>
    <p:sldId id="269" r:id="rId11"/>
    <p:sldId id="270" r:id="rId12"/>
    <p:sldId id="271" r:id="rId13"/>
    <p:sldId id="282" r:id="rId14"/>
    <p:sldId id="258" r:id="rId15"/>
    <p:sldId id="279" r:id="rId16"/>
    <p:sldId id="281" r:id="rId17"/>
    <p:sldId id="28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CC16"/>
    <a:srgbClr val="66FFFF"/>
    <a:srgbClr val="99CCFF"/>
    <a:srgbClr val="CCFF33"/>
    <a:srgbClr val="9B52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1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D2300-FBA6-4C40-9231-73F6425B6263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E3630-CD16-40B2-9429-5EA6BF87CB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67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E3630-CD16-40B2-9429-5EA6BF87CB8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153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E3630-CD16-40B2-9429-5EA6BF87CB8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130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E3630-CD16-40B2-9429-5EA6BF87CB8B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03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E3630-CD16-40B2-9429-5EA6BF87CB8B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377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E3630-CD16-40B2-9429-5EA6BF87CB8B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604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92D050"/>
          </a:fgClr>
          <a:bgClr>
            <a:srgbClr val="92D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gif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75061" y="2291386"/>
            <a:ext cx="5803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Презентация к занятию на тему: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60325" y="291536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152400" y="5054406"/>
            <a:ext cx="657258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Составитель: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Зарипова Файруза Амировна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воспитатель высшей  квалифицированной категории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г. Усинск, ул. Молодежная, д. 20,телефон(82144) 46-2-06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304800" y="304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488464" y="2572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30188" y="3224692"/>
            <a:ext cx="8083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«Славься, Усинск, город родной!»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67728" y="6122443"/>
            <a:ext cx="1208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г. Усинск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2015г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Государственное учреждение  Республики Коми &quot;Детский дом № 4 для детей-сирот и детей, оставшихся без попечения родителей&quot; г.Усинс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62" y="228601"/>
            <a:ext cx="8083624" cy="183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23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Картинки по запросу усинск осень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017" y="2708921"/>
            <a:ext cx="2628900" cy="211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тинки по запросу усинск зимо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84911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dg50.mycdn.me/getImage?photoId=522339017651&amp;photoType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394" y="291292"/>
            <a:ext cx="4274870" cy="2417629"/>
          </a:xfrm>
          <a:prstGeom prst="rect">
            <a:avLst/>
          </a:prstGeom>
          <a:noFill/>
          <a:ln w="158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нутый угол 7"/>
          <p:cNvSpPr/>
          <p:nvPr/>
        </p:nvSpPr>
        <p:spPr>
          <a:xfrm>
            <a:off x="395536" y="291292"/>
            <a:ext cx="4318857" cy="6405677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Усинск мой </a:t>
            </a:r>
            <a:r>
              <a:rPr lang="ru-RU" sz="2400" b="1" dirty="0" smtClean="0">
                <a:solidFill>
                  <a:srgbClr val="C00000"/>
                </a:solidFill>
              </a:rPr>
              <a:t>северный.</a:t>
            </a:r>
            <a:r>
              <a:rPr lang="ru-RU" b="1" i="1" dirty="0">
                <a:solidFill>
                  <a:srgbClr val="002060"/>
                </a:solidFill>
              </a:rPr>
              <a:t/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Среди суровой северной красы,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Усинск, растешь и крепнешь ты.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Твой Юбилей недавно справляли,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Мы о твоем столетии мечтали.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Усинск! Ты только силу набираешь,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Ты хорошеешь прямо на глазах,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Людей ты самых сильных собираешь,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Их труд прославится в веках!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А </a:t>
            </a:r>
            <a:r>
              <a:rPr lang="ru-RU" b="1" dirty="0">
                <a:solidFill>
                  <a:srgbClr val="002060"/>
                </a:solidFill>
              </a:rPr>
              <a:t>как хорош ты осенью багряной,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Богат </a:t>
            </a:r>
            <a:r>
              <a:rPr lang="ru-RU" b="1" dirty="0" err="1">
                <a:solidFill>
                  <a:srgbClr val="002060"/>
                </a:solidFill>
              </a:rPr>
              <a:t>червоным</a:t>
            </a:r>
            <a:r>
              <a:rPr lang="ru-RU" b="1" dirty="0">
                <a:solidFill>
                  <a:srgbClr val="002060"/>
                </a:solidFill>
              </a:rPr>
              <a:t> золотом берез.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 палитре осени нам не найти изъяна.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Усинск мой, как же ты хорош!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Зима снегов укроет одеялом,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Чтоб были не страшны тебе морозы,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 вечернем горизонте алом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Под цвет снегов невестятся березы.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Кого-то манят море, зной,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 нам твои снега дороже.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Ты самый близкий нам, родной.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Надеюсь, для тебя мы - тоже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Диана Андреева (</a:t>
            </a:r>
            <a:r>
              <a:rPr lang="ru-RU" b="1" dirty="0" err="1" smtClean="0">
                <a:solidFill>
                  <a:srgbClr val="C00000"/>
                </a:solidFill>
              </a:rPr>
              <a:t>Варнаева</a:t>
            </a:r>
            <a:r>
              <a:rPr lang="ru-RU" b="1" dirty="0" smtClean="0">
                <a:solidFill>
                  <a:srgbClr val="C00000"/>
                </a:solidFill>
              </a:rPr>
              <a:t>)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80" name="Picture 8" descr="Картинки по запросу усинск зимо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888" y="4849119"/>
            <a:ext cx="26193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фото работа\я с детьми\DSC005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887" y="2708921"/>
            <a:ext cx="2619376" cy="2116193"/>
          </a:xfrm>
          <a:prstGeom prst="rect">
            <a:avLst/>
          </a:prstGeom>
          <a:noFill/>
          <a:ln w="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69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lub.foto.ru/gallery/images/photo/2012/09/18/20438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090" y="4612600"/>
            <a:ext cx="4317993" cy="202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encrypted-tbn3.gstatic.com/images?q=tbn:ANd9GcSeqsKH8tk-RYGzqU5Au5sCASMgBv45yQxNLoYSJ1WLCKS9oXn7C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476" y="278122"/>
            <a:ext cx="3125230" cy="22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usinsk.eu/uploads/posts/2009-07/1249025487_xpa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04" y="4231039"/>
            <a:ext cx="3384376" cy="244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1.gstatic.com/images?q=tbn:ANd9GcSuQRPJHFgVYyaH2hIDswsMIlfC5ldTY4UCytG6y9yZWH6gjkw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06" y="2496406"/>
            <a:ext cx="2755378" cy="20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encrypted-tbn1.gstatic.com/images?q=tbn:ANd9GcQ9eFbcoCCCHsEfbzlINdlNskfaAMOTiUToerOY-RXpDSmus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692" y="260170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infokart.ru/wp-content/uploads/2009/08/kommi-map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8719" y="-20477656"/>
            <a:ext cx="2231523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encrypted-tbn1.gstatic.com/images?q=tbn:ANd9GcRsniBy-6xVDA2aQkIwAz1IfUcPDyM-xZvRvnQdmnFbElWFOEZ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2" y="260170"/>
            <a:ext cx="2533145" cy="380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komi.us/images/komi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369" y="260170"/>
            <a:ext cx="5289477" cy="584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36244" y="1508323"/>
            <a:ext cx="984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Усинск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ердце 4"/>
          <p:cNvSpPr/>
          <p:nvPr/>
        </p:nvSpPr>
        <p:spPr>
          <a:xfrm>
            <a:off x="5754177" y="1823345"/>
            <a:ext cx="265950" cy="340144"/>
          </a:xfrm>
          <a:prstGeom prst="hear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50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4" descr="data:image/jpeg;base64,/9j/4AAQSkZJRgABAQAAAQABAAD/2wCEAAkGBxQTEhQUExQWFhQXFxcaGBcYFxsXHBwYHhwYHBgaHBwcHCggHBwlHBodITEhJSksLi4uHB8zODMsNygtLisBCgoKBQUFDgUFDisZExkrKysrKysrKysrKysrKysrKysrKysrKysrKysrKysrKysrKysrKysrKysrKysrKysrK//AABEIALoBDwMBIgACEQEDEQH/xAAbAAABBQEBAAAAAAAAAAAAAAADAAIEBQYBB//EAEUQAAIBAgQDBAULAgQGAQUAAAECEQADBBIhMQVBUQYTImFScYGRoQcUIzJCYpKx0eHwFRYzU7LBY3KCosLxJBc0Q6PT/8QAFAEBAAAAAAAAAAAAAAAAAAAAAP/EABQRAQAAAAAAAAAAAAAAAAAAAAD/2gAMAwEAAhEDEQA/AN3xNMrQD+X6VV3Lh6/AfpVhxlvGap7r0HTfPX8qQxR6morPTS1BNONb0j7zTkxx01Pvqqd66Lh3oL047SJoRxlVhuUw3KC3XG1JTFRVKDBqQj6UE29izGlDbEGKjF6HnoCXL1Ba750O41CoJPf1wXfOo1IUEoXDXe9qMs12gMbx2py3jG9ApBqCSL/WuC7QgaWtAbvTT1c+ygR1roQTQSFu0VLpqIooqLQS1vGi96aiAUUCgmDEE7mnreqGJo6TQSGvU3vaEW8qRFAdL00sdeJsuPJf9S0BadiT9E/qH+paBnGNXqmu1c8U+saqbpoIpoTtRXNAegHRa6lunlaAdLJTwlILQJFqSi6UJFoy0He7NMKUYGuE0EfLTWFSaYUoI8UoopWuBaBgFdIogFLLQMy08qOVOVaeFoBgU7LRcop4t0AgtONrTTeid3TgtABdKOj/AMgfpXYp6ig5T1WiqorrJ0oOolGjlXLa08LQILXClFVKfloIoU03Fj6J/UP9S1MC0DGD6K56l/1LQRuJt4jVPferHi58ZqnutQMd6SrXLaTRilAOaaTT8tMagWanA0KKdrQHttrRVaoy0agJnrgemUtaB4alNNFI0HGpAVw0ooOiu0gK7FAgadmpsV3LQPzbUZXoK05RQHDUg1DpwFARTRBQ1FPQUBkaiKaGgoqrQEpyiuKtEy0Dlp1dVadFA0GgY3/Cf1D/AFLUiKj4oeB/Z+YoIHF08ZqndKtuMcSs5z4x8f0qnfiFn0x8aA9q3pTmWgLxWz6Y+P6UxuL2fTHuP6UBylDe3QG4zZ9P4GmNxqx6fwNBIFuu93UUcbsen8D+lL+u2PT+BoJyW6kCzVX/AHBh/TP4TRf7kw/pH8JoJ3dV3uqgDtJh/SP4TXf7jsdWP/TQTe7rvdVXDtLY6t+GnHtLY6v+H96Cd3Nd7mq/+5rH3/w/vS/uax9/8P70FiLNO7iq/wDufD/f/D+9d/uix0ufh/egnixXRZqv/uex0ufg/eujtPY/4n4f3oLEWactioH9z2Olz8H710dqLHS5+D96Cw7injD1Xr2osdLn4P3on90WOlz8H70E5LBoyYeqxe09jpc/B+9FHamx/wAT8P70FqLNEt2vKq1e1WH/AOJ+D96cO1uH/wCJ+D96C2S0Oh99FWz5H31UjtZh/v8A4P3p69rcP9/8BoLYWKf3NVX92Ybq4/6DRF7VYb0m/A36UFgEHOomMQd25Hl/qFCPafDTOc/gb9KHe43YuI1tHljsCrDmDzHSg8jx+NYudR8KhnFN1/Kp2P4YwdxkaRqahnBt6Le6fVtQD+dN1/KmnFNT/mjCBlbU6SsVw4NvRby0oGfOD1/nupd+ev8APdXTgW5K5B6CaacE3ov7qDvf+Z/nsrjX/M+/9qcmCciQjxMTlJE9Nt6RwL+g/wCE/pQdS8I1Y/z2Umvj0mrgwTeg/wCE/pTbmHymCrA8gdPzFAu+HpN/PbXO++8389tI2YMQ09Of5V35qdPAxnbTf4a0DWvdCa5356mijAv/AJb/AIT+lIYF98jx6v2oBm+ep99cGIPpH30X5g/oP+E/pTv6Y/oP7qAJvnqffXO/PU++j/025/l3Pwml/TbnoP7qAAvE8zXBfPU++pQ4ddEEK4I5jQyOdDOAcfYf3UAvnLekffS+ct6R95onzFvQf8Nc+ZN6L+6gb84b0j7zXRiW9I+810YJ/Rf8NOXh7+i3uoGfOm9I++nrijzZv57af/TX9Fvh+tdHDW9FvgP96Bvzs+k3x/WiJjOrMR6yP1pg4c2+V/h+tO/pzR9Vo9n60Eq3jbfN7o9Rn/aifOrX+beqAMATOj+6nHAdc/uoJ5xVn/Nu/wA9ldGJs/510eyf9xVaMD0zfhrvzOPS5fZoLI4i1yxN0eu2T/51Y9n8SvfqBiGf63hKEToecmOtZtcL5n3VY9n7OXEIZJ+ty+6aDT8UvXwztNvTNHi+ySTqTA0A51nruPuElj9oZTlcagdMp5T8a23EeFWL1oG1NvNDSSDyMiGAGxHSqhMP82tMtrEkMx1aBDNrsCSFkcx0E6TAUGLxN1WHeKw00LNy6ifKdRV3cwVp8pwjhwoyt31woRp4SgykmRO8xAiuHBX7j/Tvba0AZDX8xGhhgBoDPIiIJ8qnXsDbGcWbVlmWFZVBcqY0bxLv7aCmvYJrShGv2w0wCCzawfuAa7TPOo+NW5H0oe2jaAuMgzakyYOu2nrp2Js2jecYlLlsNBEQuumkQREc/I1PN/CIuq3rgMGC5adV3KgRpm9woIvCWU22tpeUBZcsBnIJ0BPM6nYD9aJibeW5/wDcZtGlTbNsKdNyzae3rVXjsExdu7lFykgtKt3ZynxEGB9YA6Dep3C+M3H7u0GCljAJyJK6KB9XUnUmetAThuIYuwuZwkSGGQ6yBA0iCNZ8jUnHLh3YIjXLt05yuZrKDKo3lgvhPikAyACRUDjPBrlvx4m4rSHK+J3Y5Rqv1Qu8D1moiYC6/wDg2Ltwus5kzAN4VO66QueG130oD4jsrcAYlrCsCdDdVmJ3yCCYMbEmoWGvgagsFXPGoEDTWWXfy32rVf0gW7fe4pMQGC5mXvkWOR0gsdOYjSqXD47DO6AO1nIrmXBuqWO5AMwYM6QJAMTuEa4bjqXNzMFEaMqjLIMzOskbDXSnjFXFRVVikdVkaA+HQHoI051aYS1as3HZLt26RGpw65ATmylmYyAAdxG9ReNdoL9xGtd9byE6gZxoPEBoTHs1oIGIxGIQ63JkBhpofIRoeXP86ltxcqoBGYgCSfCTtmMdf3o1niqEItmxh85BAGVrrZjG3eOdZ5Ea6VXvwPGuWPcnXXMcqiASpjNyzch06UFlb4m5aMkKIzEnYESvIbzp1ANNTi0lswKroVJ5r4RPTc9doqlc37byyHOhOuVv+XdWAOmkT5VfYngSi0GW3duZlUqiWWUAbCWLNqFM+sDQjcOYjiBWDleOZIAjQESJkEyNxXW4tbES289NI/m9QMH2cuXUY3ES0wIy94WRthyK6jlJ84qTc7IwJJQjec+gGvmBvGukztpqB7fFbJgi5ofVPPkD5VJXE2z9rbfaqG52WuEzNs8vDcXYCBpAk+flzmaAgKm4kTAIbM4WB5jQk7+Gg1du4p59D7DqOfSiKF9Ks3gMC6g93bL5hlH2oMrBBUeEieonY0ccRe1cNm6j5+mUK2wjQkAjnNBokC9af4ev5VmjebvVJu3BZkZsluDEbAmTyAJkRNH4px0AgpZdEIABe4Wk65mJ3iT8KDQynWnJl5E+6sDjsZ3zANcywSVIGkjbXSNOc78qLw3AXmANks4UNITMNddWIMD2xp76DfBR1ogQHnWKS3iGsjEjEASMq283iYTEhROvPMeQmo2H4jedhbN10C694EuMc3RgB+Yig9BWyOtdayKxWKxD5bfzXE3bzw2dSMu2xWdTrplOuk86evGsQwMstu4hXwZdGBMSfCSNeXnQbRMMpB22n8qgY60FUkRyrO8Q4vibV4KXtTlllCtHiUmDmUGYHxG9R04ped0DKyggyMjAGAYaTr08tqC6w+FxFq8HuXbbWm1KPctwwI0ynWNwdKjdoMEWcNbWyQT4Qv0jCNzCq2vKYqqxnHZvd4qWkKrlCcvrTmg7t59NKseFvi8SmZbiqgJWJyzsT9QSQZ60EXg2Ow964y3UFnMsl85O0b6bEcx02oycaw1hyA98sudQfBcBkiYLHY5RFOt8Ctkyb9san6iBviTXOKcKsBW/xs0aHujAb1ZY+POgfj7YxKLcOJyIwOXvMlvYkFZ02PSoV7jl1R3KulwRkZlUsWWImZ8TAbGPZVVhMEpdMouuykHVQo011EMY2NWq8fQrpcW15d07D3iBPsoIV5MTeZTctlwGzEMuUEQoI0CkCFHPp0q3TiGGSMmHt6MfEUZ4TkZMkGoT27ly2WtXjcO5UA2/DJBIMRuOZn/d/A7rWbj5hZuhicouKGIjZtyQDMEamYoBY3ilrEFfo3DKSR3dpc0STHhYT5GJ+NGbCHAXAUuKyuCrgyGVgVLZkBJg8mMSJ2itVh+L4lSCVNu0VklFVF0JMARmEggajcbiszxy9cdGv3LLsFyKCzBiykwGzEE76DQj1UEPht65iLgt2u7VgGyzJYrGuUNmXMF1IkaDencY4eiF273MRlARRAkjVp029UTpV3wTh2Ca0l4veEgnKe7TLqVYEnloR6o6xTeNYnAKmUWLcZgC2d5y82WABI3jY7UGOw2Ia25CBWUmDJbK6jTK2Rtj5H21przCHGGwaiEAdmQAgMwKsWYneInTau4Tg1nFDvDdi2Z1BYwwiEZCJBgjUAjXnUwizbtWrfzp0dEYT4Z1lok6lBqIgeygzOI4OYZ7w1750fKRAbU7Ly320qRhMXiMRcOV2JJ1ADnbzAA1qdb4DicRbzpci04nO2QAgbmQ5Ynrpv6quzirlqx3ZxNl7uRTAJOaD4W0A15AwZy76zQZHF3sVhz9IVTNJg21Ykr9YTBkg6Rm58q1lte9AxAxt1UchsiloiPFGaAviBEaeXKsjxTid6+R3hRgCSBBkEwD9Yc8o36VeWO01q1ZtC1aVL4ZWZiuVFaCDGSWKT9k+6ghcUx92zcbJiGhsplmQEGIMjxFpgGZECrLhNy5dW6L95HtgCe8VYJgggZQJUyIJ0GXzqj4pj1xDDvB3rKCEFpe5GpJOXws0DzBmToKshwk5RcODurbtKGJuAuWUACMrbagScpAE7CgrrTWbWIJayjWlnx2nM8/EMomD9XUCJmdK5j+LJc8KWFQbB87O5MmAWB13iPKr6x22QAALABkKuQCYg+HKBGp09dVnzrBPm+jcZyWIVlEE66CYHTTaKCx7O4ALhXuG7ctI9xUuKs/WzCCC5jYgk9PVUbtE9lLwy95dKMQbin7S5SpVspGjZhG2nOnDgQe0bmH74OrIMlwqgykMJJMBdFG/Kh2rWHCg3r7Z8zBraZbggGAQwCgz7eW80DW7QsqAtdv5iCTlNtgBPhU5rAIbeRtsecA2H4niGVlR7gueEgMttlYGIIYW1iB16iqnFcRsW5CAxBEtlZjqdT4BGh2AFX3AuA28Ui3rmLs20Y5YU5nkBVyQYCEBl0hvrDkaCuv8Tusr2b+R833EEHK2UyCI8RUyDyjnRcLfAtrhly2heGcm67oGkECcwg5ZgZRDFJEjSucMt3bOLc4E28StuNbttRAMwNSMrCN1jbblVvxnD4jGFvnKlQrTbCwwjWToWCmImImKCt7R2Gwoy271u7mH0mSRBmMu3iWfvewaTA4F2hxGBuzltOpA+jlRE6jKROU+uakdocGlk2yUa6pUq0l0kwABqwJOaCY01rmK7P4a003GVUYnLK3EkRoMzPBC7kxJoFjO0C3757m1kDGWCkwTDA6TABmZA3AO+tdv4O+ZZMLJaSzDwyTJBIgHk0GIms8LYnKr7T45ygiY5eWvtqbhOJ3FZpu3HLBVV2LjQHY8zALazzPWgs+y3FLIuO2Iw/eOAWty5KhgIKlNQZE68tdKLi+HW+9N63a7sEyFCkIAVjfKevWNT6qDh8Pg3tXRcuMt3M2UoyrGUeiVkg+vX1inXVdUX/5AZQAApuZjpprGk+YoPR34TgrDE27SgjT65PQ7FiBrWR7YXbMnKE1A0LkKDO+TzB9WlajH8eXw5LS27rkraFwDxPuAY2B1Gp3jaq/jfZq/i4a6LVsrIEgGRpudSOelBgcPaJCw7KqyRkLLBO0R51PW/dQyuIvwDPjuZl9RiTFaS12YtJo+KAyxKrGhidASYn1UzH4PDKrqjXe+A0JBltNvsggnT1igyF7i9u6mS46lhqG8SvMkwWIgDXr50ThHD748VnD99bJmM+dJ1EyBHUf+qJiOz2KxJjJB+9bVP8AuJq94B2bxWHS4nfC2HylQGJysDJMARqNDB99B3A9n77QXwdmzodTdH5IpFB492YtC3cYX7ZZBLWszQOfInoY05VB4t2iu28QsAl7JbXMNSQAZ5EbaaVD7O8RvfOZdEuJcPiVvGRvBBJ1InY6a8qCvwnDLlzvO5XVEzwLjqSJAAUR4mJO1X+B7PYy5YZrveooJbu8ssYG4UmT5Ae6rLivaPFWbIDWBZZl8MQASCJMERtOk8xWetdpMTibwUXipAaCX7tSuhObXLpH59aCj4jftE5bZukAbuIMyZ0kwK23AsLgHt2S5vMctyJATxAnNmKDUjSDOgjnWVxGCkSt+0RpmIIAU7Rrv10p3E8Dct2lOq2xlkh2Cu5k5sp126CNKDb2eJ4S0qi3hrSWz3mfN44I0XQzOaBqOo1rCYm3YuXmVMxBZsiqWIA1yiCZ6ab1a9h7LPca4l20coINu6WYQY8YXTb179KvDwTB2Wy377O+pAHgXMACRImDBkDMKDN4HCPY7vvBlVixW2xKs5Zcu+8bHQUO3wrEYi4UstmYKNLZUQJkAklfD5+VTu02IsXQVs22FxH1YeOVAksTJMeZ8+VV3BOHXTfVsMt246ndAwGoOhMDKD5xQafA9g37sLiLtq0+bNnku2SDKxou5BzSSIrM9oeGrbvgWLxu2miSF1U7HQ6TMnT9K3eB7G427ka/dW1lUCWJvXNlB5wD4ZnNodedZvtnwKxYthrGNNy5bcZ1aCJPiUiB4d55g9ZoK3gXFMTYz27BzSZUd2HcGdfq6+z8q19vhGOxLpcM2yv+a4VRsT4IZtCJ1HMiYrF9n+KYmzdJs3QHcZmVtVcamW9R1nQ1acT7RYrEXfowxVgyqFLMLi5vQAgn1bUFPxqzctOxbKZdwCIZWKsQxkjedYInWr7hfarD2LSEYVFvaeJFzk6j0zKyNfre/amt2RxjppaKrmbu0uPlZm3aAgItkxPjK7b1X8LxJF7PcW3e1VLll4tmBoTE+LL7f+UxoFhxO5iscMyfSZWMIsyoWdGIACLpILkTmFZdbmS4Rdt3FZWh0MAgcx4lOsdR0r1Hi3bO1bAS1GgIAtQBEagmI3jYGsHxm82MvPcSxcd1WWyK7DKBAneIjrrQbbCvw/D2RetWUzOgYG5lZ4cDQ6nKw1+qVGtYDj2OTvPojltqSy20JAtmQxgAkDxCZ5aDkKicDxdlbqjFKwtHcpuPWDuOsa9K9K/qtmzZPzKzbK3EeGI0ZhAhw8MwMSZPLzoMF2bw1q/dVb19sOpOjTAPraYXYb9a9J4r2YwaWDbS/dW4pOVxffNmgGGGbKQQQNAAJG1edcTKo5IS3lYk5AuUKCZCmQRp0HSn2eIYrENme6iKx+sw0MdB9qPvaUEZ+G32uLbuX2dgfCO8ZyG5RJGvOp3FsBeFrLfNwhSWV2jQQBECRAOszUTjOGv4W6twXg1xgW+jIBUaQGUEgA8h8BWj472qS5h0tWkLkhTcMMASVh0Oo8Eknp+dBQ8M+b2dMSt1g9tCpRVZTqfEDO2gj2+VaA9psKbIsC5iBbCqoXIAIUiBKrMadax1x76yQogKJAEhV0GnMAZgPbXUxY1nXTrHLl50GytdorKs3014u5HhNmdpHhATX31XcWxdu5nuB7uiroLWRYzaEyu8nry8qk8RGHQWkTUpJLzlLEgSdPsiNB5n11UcRu2WtnxSQdBnfKBJjQmDp90b+0h27Zs3WJe+7GdC9waeYJFXmO4jfyl7Fx7gFtEMtnErPi0aMxnodqLiezhY7WXPP+AQD6qhX+AlY/8AjqxB2kxrz9GgoMQmMMvcWNAC/wBXb6uxA02B86v+zfaB7NhluFGZWt5JgsUJGcHKdYExz9dE7m8lruxCIxByEACfXr0H7VSYnh9y2ubvUzATkEMw92hoNBxjtfAAD211U5g7ZtDJXLl2O1UFztOt26vfd42HEfVgMvgykjw66E+8xTsJ2wxVsFGt2rqdHsiB+ELr66t7TrcFu6bGECXADlEq25kyCMuvP1UF5YwnDFuHw95dIB+kzkkZSefh2HTlRH7WWbCXAlpLeR4Cyq5lgGQI5THsO9ec3uKwzBkZFM6I7HTUDxMSSI848tahMbDGSbo8mgz7Zmg3KcUbiKNZa+gysGgAgxJg/eiQCdAD66lf2jhLSd5fxOYKuYgDL4ddwJasm3DPm6WsUoOVmZUOonwsG5z1Hspv9Sd8OlpbZ7tC0NJG+pB5HfY8qDWW+KYPDZO4w1t2YwGiTGzGWB5TO2lZntPw+137sMgUkQqltBA2ljA8uW0VV4zF4h1AJlRoAI0nyA0qPw67fs3FuoxS4plT4fbIOkR1oNDwbshfurmtW2IZXSWBRSh3OYxqfI1ph2IcjNi8RbVZJyAAjUQdWgBvMCdBrROE9tb9+3nuvZtBTBH2m0mVmdPh51TcQ4pZYhw4e8CTNwkryywJJHq2oK7j+D7uVw2JFywApZJAjwiPEkBgQf8A3Vd2dxN/B3heRmUR4gpBzDoRsdzuNKWG4glu6DdYNbjxW7XhJIBCnMRoDzqE/FEa43gZbDsCbakOVUckzaT7gZoLjiPai9eVBduM72yraqqGRoBpHUzsdfKu8F4TiMQc5S4LUg97mW2MwELFx49UrJ8jW54Bb4fby3kAvhlENcE3MwAAlSAiREaCdqNje2CpmUE5QRsQ7Tp9pjAjoKDzXid3F2Wey9kW7gJlnUPcIJOX6Q6ERpKgTFavsh2o7q0A1q3Ze2AMynItwEQC6DVmX1xrsKoON8TS85e4RsBqZ2nWSMxMchVVhALlxURkQE/XuyiD849tBr+I9rzlIXVc05YCJyP1VIG87zvWMxd5rnit2iVkiURss9JGk1692e7AYe2oe/c78xOnhtxvsD4h5kx5Vcdo8WtjCXTat5sixbRVgZpgZYiYmTl5A0HlnYa3gHZvntx0dAW7thkQqurHMviJAnw6e3lusf2pt2g2HwSKoCqVuqoNoAnxGFMkjQ85ms7e7S/QhnstMSynKBuqnfXdtoJ0OwqJa7UWXOU2DmYgAhUO8D10A8RxAd4r3L03M9xmCEtmJnKGWcgVV0gwZHOq6zxF8yWLWdA2iiAJ3MgEx9adjG/nV/204ZhLN4ZbakHDsITbvwVCSFIAWC2aOgrF8VvXbrqWY6CFAEAeQA5TQT+LcMIuqmbvMoUsbQDFdw0jYa89t+lR+HY9VRrLSC0qzEAHIYlYO2o+AqLwK6LV9XgNlnwtGWYIBPUDf1gU/i7h3ztkLNJJU7681EAewRQTu0OGth81pnZCqklkM59ZXQx/DQEwyXk7wXe7ywkPsxAGsx4RBnXXQ9KjYniB7pLQOibCNjrsZ1majW8QViZ8mAg/pQFuHIxHeORBBgkSB+akgU+25vu31VhLj6bAKrNlUfAVGv3S/iLAkn28tab3TESuWek6+6gmPiLgGjR5ZVXTQ6Db2RUXEs0alT7F/OJ9lBJPPQ9DvXC2h1oPX8Txoc1PsBHXqB5VUXeOatofKeUAevWT8Ke2Nw5JBDD8YO2vPrVcroQpm4STJAmAD8ZnzoBX+Jsx+uQNoBAHvyTv51BZl3Ov/Xr+c+2rZ1tHT6QH/qqLeW3Jh30iZ13oKwWF1I/Naji1rqRsftL5VbZbeoFw6b+HaYA19ZphwykE5mAHVfjtt8dDQUl7DrM6DyB/3FNhAUJt7fW5z5jUdPzq0XDJElvD1ynzj7PqFK7bsjTPB819UfZoGX+L97bW0IVFBgMJjm0SYEk8qpmw4zyrCJ3yx+X82q3KWo0uD2p+1DZEOzDlyHn5dKCHw6UvI8ghWmNDtJGjDWPOpnDsW1tv8YlYMqwmTBjkYgxTCiD7QPu9nKmoF019e3wFB18RcY5S1hjPNQCfcKnX+AX1tm/9E6BcxUZx4TvHhHL71Rh3J9ekeESPh1qQ+G0ksV0iGidgeY21HwoB8UuYdrYC2stwZSzAErOoIB5iMpn10TgmAwr2bj3XysICqIBJ65e7LHXkCB5iKFmthvrbDnG/OnG+rGJBE+jy91AxOIXu7yKCtpYkbKJJ5b9evtqJcYuYBkn73Oi3Us6HnrrHuMfyaHFtplRrzyxz8h/JoI54bJCkHNzIIMj2k6+qjWsCGmGiBJkjbYbeZFSLSIIIBBH3SfZU9OJfRwHYkmToQQBttprJ9woLTs32g+aYc2souNnYqc0oAVymU5n63Uaig8X7Vu5AzZX5tcYHToACAP566qG4i2/eMNdjP51Mv4+NCjj2kj86BqcdY7sp56/+550Z7wYbQdPEB+Ukn2zXMGhcMHt3RAMQDrO0cwefTb1U2/xEKdVYHmpBHM7EnUUAxhzAyl/y166bcvdQHwLmZ71vWSf9qJYxcwArMDpqwB1mIJ/mlOa6f8poET4h1igjJw64FKi22v2t9NNIPmBrvpvTLfB7hUgyBuAQSPbp+VOv4kDXIY/5l/hqK3EF0GXkf15DyoJ9nhChYYAnrk2+OopwwNsfZLeUR1kTvUC1xBD9mDtOYfGVipS8SskhRaBJPXf1T7txQDfhYkkBxroANAOmp1pr8NA5t7VA/wDOpgQQSqEDzJaPLQg+2oQVxMC4ummWCJ5biY9dA35mPSP/AGgfFjSxmGItnYjTkp+IWn28XeTWDrvmtfnloWN4g7IQWSNNvDz6FQfzoPQ+I4yyjCFAGwlWB21k6An1A+yqfEm66k5CLes7L7p0MR8a9bucJsHezaPrtr+lBu8FssADZtlV2BUaeoRpQeT2rhzZcgJ9Lp1IgwB001quuEK0r/3Cf9+temca7GhyO5ATTxDl+dVuI7C3CPCVH81oMPexzkfZ0mdI1gmJJ1/9UHCYS5fYiyJuDxFUYM241gEnmOXOtkOwWJBkd2fWx9g2ri9gcSMxDICdAc5kA7gHLMUGMtW5cFtddevlrrU+7gEZYCFm5lGBy+QJiB5R+la/hfydjJ/8gK1zMTKudBpHTpUofJ9aBkBuUjvDHu2oPODwr7jFRvLKNeewmNNqgX0gCAFg6x+pAny/evWl7DqCIBIG0vz11231OvXWgYvsJKEIqhoOWW0nWJ021PvoPLlwqmFRCTPNtdp20GwpYjCMupQCN4G35/nW3f5PcUbgugorqAoggiAI2I8zrvXLXYniCWjaUWIMzcLtnYHLodD5+uRtFBib5ceKVGvhgCdNjNBu3WjM0sSdM2umpJ08/wA63935PsSyquW1oInOZjnHhio7fJrjACEayJiZuNMdNLegoMGuKPojfTlFGt45s/1dIPnuInStfb+SrFje5h/Vnf8A/nUq18mWKH/5LHqzOf8AwoMFcYFiSAdOQNOfGnYiOm4rfv8AJriiNLthfVn/ACyV3D/JdfJ+kvWsvkGJnzkDSJ9sUHnnzj1eznrpz9lSLCLAzaRuYJ+Br0W78lYYg96F8hJHuafdRr3yZSqgXyuUk6KNSYmSdSNNiY6RJoMFaFsAagAmCQomCdxp5c67c4sM0IGAHXf2ya3t75Ms2+IIHMBQPVBoY+S86g4gFcuUBkLZdQZWW8JnmOp6mgwF7HNBgmeevMxEeIj8qifOnbxZiBuZYD1/GvRj8lJIYfOEk8zZLEf/ALN/Op2B+TO2qlbjpc0YA9zB16nPrHKg8lv3JOpPOCABPqJgxvQbeGd/qhmME6AkwJ108hXqt75KFYtGJyhtwtrT2TcNWH/00sAW8j5HQDM6oAXMRJExqdaDxIr6/bXQ0fz2f717Xivk0s3Mue63hEAqiKY6Egaj8uVAPyUYf/Oue5P0oPGxr7qcI3Oo9nwr2IfJNhdPpr/sKD/wqQfktwfpXvPxLr/20HkeGuuP8Mk8iurSDybcH21bWb7KAWjKY02jTlzPqM+vr6TY+TLCISUuYhSfRuAfHJMeU1YHsNhSoQ94VH34/IUHk2YsWOdsg5ggH4bzy2qq4heYqRnkafWWfjFe2J2BwQgZHgcu8f8AWu4zsHg7i5cjLtqrmdPXIoNPSpUqCDxpXNl1t5s7gICuhXMQpcf8oJb2VRWvndpLK2lch7lwsXm4UU3VFtSXfMALZYk66r51q6VBUW8dfHzovb/w8xtKEMsACR4sxzltNABG2tRTxbEDCJc7rvLzHVBbuIAolm0bxfVBA6sVrQ0qCjxnFrgxSWUQZSUBJV9ZDMxDjwjKq7GZzDaicE4u+IP+C1tVUZs5E5mgqAN4ymSSBqR0NXFKgruOqzWu7TNNx0QlZ0QsO8MjbwBtesVR/wBRu2La92rObmIuEi4XfJYFwJMlpGmUiT9onlWtpUFQnE7pxLW1tTZQ5XuSNDkD9ZO6iI5zOlQ8D2gvMB3mGKTYuXvrZpjIVVVAzSQ+oIBBECa0dKgqeB8aF+0XaFIfIRqNSQE0OozSI/3qTxS8wCKhh3uIoMTC/Wc/gVo84qbSoMuuLxDDFk5mAOS1AZPGzEKRKBgFBQE+IaMfKiKt/vSr3bxt2rSlnVBbzXF1JGhDhwTIX6uQDc1pKVBB4Vi7lxZuIttoU5FuFyAQD4pRYPlrU6lSoFSpUqBUqVKgVKlSoFSpUqBUqVKgVKlSoFSpUqBUqVK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data:image/jpeg;base64,/9j/4AAQSkZJRgABAQAAAQABAAD/2wCEAAkGBxQTEhQUExQWFhQXFxcaGBcYFxsXHBwYHhwYHBgaHBwcHCggHBwlHBodITEhJSksLi4uHB8zODMsNygtLisBCgoKBQUFDgUFDisZExkrKysrKysrKysrKysrKysrKysrKysrKysrKysrKysrKysrKysrKysrKysrKysrKysrK//AABEIALoBDwMBIgACEQEDEQH/xAAbAAABBQEBAAAAAAAAAAAAAAADAAIEBQYBB//EAEUQAAIBAgQDBAULAgQGAQUAAAECEQADBBIhMQVBUQYTImFScYGRoQcUIzJCYpKx0eHwFRYzU7LBY3KCosLxJBc0Q6PT/8QAFAEBAAAAAAAAAAAAAAAAAAAAAP/EABQRAQAAAAAAAAAAAAAAAAAAAAD/2gAMAwEAAhEDEQA/AN3xNMrQD+X6VV3Lh6/AfpVhxlvGap7r0HTfPX8qQxR6morPTS1BNONb0j7zTkxx01Pvqqd66Lh3oL047SJoRxlVhuUw3KC3XG1JTFRVKDBqQj6UE29izGlDbEGKjF6HnoCXL1Ba750O41CoJPf1wXfOo1IUEoXDXe9qMs12gMbx2py3jG9ApBqCSL/WuC7QgaWtAbvTT1c+ygR1roQTQSFu0VLpqIooqLQS1vGi96aiAUUCgmDEE7mnreqGJo6TQSGvU3vaEW8qRFAdL00sdeJsuPJf9S0BadiT9E/qH+paBnGNXqmu1c8U+saqbpoIpoTtRXNAegHRa6lunlaAdLJTwlILQJFqSi6UJFoy0He7NMKUYGuE0EfLTWFSaYUoI8UoopWuBaBgFdIogFLLQMy08qOVOVaeFoBgU7LRcop4t0AgtONrTTeid3TgtABdKOj/AMgfpXYp6ig5T1WiqorrJ0oOolGjlXLa08LQILXClFVKfloIoU03Fj6J/UP9S1MC0DGD6K56l/1LQRuJt4jVPferHi58ZqnutQMd6SrXLaTRilAOaaTT8tMagWanA0KKdrQHttrRVaoy0agJnrgemUtaB4alNNFI0HGpAVw0ooOiu0gK7FAgadmpsV3LQPzbUZXoK05RQHDUg1DpwFARTRBQ1FPQUBkaiKaGgoqrQEpyiuKtEy0Dlp1dVadFA0GgY3/Cf1D/AFLUiKj4oeB/Z+YoIHF08ZqndKtuMcSs5z4x8f0qnfiFn0x8aA9q3pTmWgLxWz6Y+P6UxuL2fTHuP6UBylDe3QG4zZ9P4GmNxqx6fwNBIFuu93UUcbsen8D+lL+u2PT+BoJyW6kCzVX/AHBh/TP4TRf7kw/pH8JoJ3dV3uqgDtJh/SP4TXf7jsdWP/TQTe7rvdVXDtLY6t+GnHtLY6v+H96Cd3Nd7mq/+5rH3/w/vS/uax9/8P70FiLNO7iq/wDufD/f/D+9d/uix0ufh/egnixXRZqv/uex0ufg/eujtPY/4n4f3oLEWactioH9z2Olz8H710dqLHS5+D96Cw7injD1Xr2osdLn4P3on90WOlz8H70E5LBoyYeqxe09jpc/B+9FHamx/wAT8P70FqLNEt2vKq1e1WH/AOJ+D96cO1uH/wCJ+D96C2S0Oh99FWz5H31UjtZh/v8A4P3p69rcP9/8BoLYWKf3NVX92Ybq4/6DRF7VYb0m/A36UFgEHOomMQd25Hl/qFCPafDTOc/gb9KHe43YuI1tHljsCrDmDzHSg8jx+NYudR8KhnFN1/Kp2P4YwdxkaRqahnBt6Le6fVtQD+dN1/KmnFNT/mjCBlbU6SsVw4NvRby0oGfOD1/nupd+ev8APdXTgW5K5B6CaacE3ov7qDvf+Z/nsrjX/M+/9qcmCciQjxMTlJE9Nt6RwL+g/wCE/pQdS8I1Y/z2Umvj0mrgwTeg/wCE/pTbmHymCrA8gdPzFAu+HpN/PbXO++8389tI2YMQ09Of5V35qdPAxnbTf4a0DWvdCa5356mijAv/AJb/AIT+lIYF98jx6v2oBm+ep99cGIPpH30X5g/oP+E/pTv6Y/oP7qAJvnqffXO/PU++j/025/l3Pwml/TbnoP7qAAvE8zXBfPU++pQ4ddEEK4I5jQyOdDOAcfYf3UAvnLekffS+ct6R95onzFvQf8Nc+ZN6L+6gb84b0j7zXRiW9I+810YJ/Rf8NOXh7+i3uoGfOm9I++nrijzZv57af/TX9Fvh+tdHDW9FvgP96Bvzs+k3x/WiJjOrMR6yP1pg4c2+V/h+tO/pzR9Vo9n60Eq3jbfN7o9Rn/aifOrX+beqAMATOj+6nHAdc/uoJ5xVn/Nu/wA9ldGJs/510eyf9xVaMD0zfhrvzOPS5fZoLI4i1yxN0eu2T/51Y9n8SvfqBiGf63hKEToecmOtZtcL5n3VY9n7OXEIZJ+ty+6aDT8UvXwztNvTNHi+ySTqTA0A51nruPuElj9oZTlcagdMp5T8a23EeFWL1oG1NvNDSSDyMiGAGxHSqhMP82tMtrEkMx1aBDNrsCSFkcx0E6TAUGLxN1WHeKw00LNy6ifKdRV3cwVp8pwjhwoyt31woRp4SgykmRO8xAiuHBX7j/Tvba0AZDX8xGhhgBoDPIiIJ8qnXsDbGcWbVlmWFZVBcqY0bxLv7aCmvYJrShGv2w0wCCzawfuAa7TPOo+NW5H0oe2jaAuMgzakyYOu2nrp2Js2jecYlLlsNBEQuumkQREc/I1PN/CIuq3rgMGC5adV3KgRpm9woIvCWU22tpeUBZcsBnIJ0BPM6nYD9aJibeW5/wDcZtGlTbNsKdNyzae3rVXjsExdu7lFykgtKt3ZynxEGB9YA6Dep3C+M3H7u0GCljAJyJK6KB9XUnUmetAThuIYuwuZwkSGGQ6yBA0iCNZ8jUnHLh3YIjXLt05yuZrKDKo3lgvhPikAyACRUDjPBrlvx4m4rSHK+J3Y5Rqv1Qu8D1moiYC6/wDg2Ltwus5kzAN4VO66QueG130oD4jsrcAYlrCsCdDdVmJ3yCCYMbEmoWGvgagsFXPGoEDTWWXfy32rVf0gW7fe4pMQGC5mXvkWOR0gsdOYjSqXD47DO6AO1nIrmXBuqWO5AMwYM6QJAMTuEa4bjqXNzMFEaMqjLIMzOskbDXSnjFXFRVVikdVkaA+HQHoI051aYS1as3HZLt26RGpw65ATmylmYyAAdxG9ReNdoL9xGtd9byE6gZxoPEBoTHs1oIGIxGIQ63JkBhpofIRoeXP86ltxcqoBGYgCSfCTtmMdf3o1niqEItmxh85BAGVrrZjG3eOdZ5Ea6VXvwPGuWPcnXXMcqiASpjNyzch06UFlb4m5aMkKIzEnYESvIbzp1ANNTi0lswKroVJ5r4RPTc9doqlc37byyHOhOuVv+XdWAOmkT5VfYngSi0GW3duZlUqiWWUAbCWLNqFM+sDQjcOYjiBWDleOZIAjQESJkEyNxXW4tbES289NI/m9QMH2cuXUY3ES0wIy94WRthyK6jlJ84qTc7IwJJQjec+gGvmBvGukztpqB7fFbJgi5ofVPPkD5VJXE2z9rbfaqG52WuEzNs8vDcXYCBpAk+flzmaAgKm4kTAIbM4WB5jQk7+Gg1du4p59D7DqOfSiKF9Ks3gMC6g93bL5hlH2oMrBBUeEieonY0ccRe1cNm6j5+mUK2wjQkAjnNBokC9af4ev5VmjebvVJu3BZkZsluDEbAmTyAJkRNH4px0AgpZdEIABe4Wk65mJ3iT8KDQynWnJl5E+6sDjsZ3zANcywSVIGkjbXSNOc78qLw3AXmANks4UNITMNddWIMD2xp76DfBR1ogQHnWKS3iGsjEjEASMq283iYTEhROvPMeQmo2H4jedhbN10C694EuMc3RgB+Yig9BWyOtdayKxWKxD5bfzXE3bzw2dSMu2xWdTrplOuk86evGsQwMstu4hXwZdGBMSfCSNeXnQbRMMpB22n8qgY60FUkRyrO8Q4vibV4KXtTlllCtHiUmDmUGYHxG9R04ped0DKyggyMjAGAYaTr08tqC6w+FxFq8HuXbbWm1KPctwwI0ynWNwdKjdoMEWcNbWyQT4Qv0jCNzCq2vKYqqxnHZvd4qWkKrlCcvrTmg7t59NKseFvi8SmZbiqgJWJyzsT9QSQZ60EXg2Ow964y3UFnMsl85O0b6bEcx02oycaw1hyA98sudQfBcBkiYLHY5RFOt8Ctkyb9san6iBviTXOKcKsBW/xs0aHujAb1ZY+POgfj7YxKLcOJyIwOXvMlvYkFZ02PSoV7jl1R3KulwRkZlUsWWImZ8TAbGPZVVhMEpdMouuykHVQo011EMY2NWq8fQrpcW15d07D3iBPsoIV5MTeZTctlwGzEMuUEQoI0CkCFHPp0q3TiGGSMmHt6MfEUZ4TkZMkGoT27ly2WtXjcO5UA2/DJBIMRuOZn/d/A7rWbj5hZuhicouKGIjZtyQDMEamYoBY3ilrEFfo3DKSR3dpc0STHhYT5GJ+NGbCHAXAUuKyuCrgyGVgVLZkBJg8mMSJ2itVh+L4lSCVNu0VklFVF0JMARmEggajcbiszxy9cdGv3LLsFyKCzBiykwGzEE76DQj1UEPht65iLgt2u7VgGyzJYrGuUNmXMF1IkaDencY4eiF273MRlARRAkjVp029UTpV3wTh2Ca0l4veEgnKe7TLqVYEnloR6o6xTeNYnAKmUWLcZgC2d5y82WABI3jY7UGOw2Ia25CBWUmDJbK6jTK2Rtj5H21przCHGGwaiEAdmQAgMwKsWYneInTau4Tg1nFDvDdi2Z1BYwwiEZCJBgjUAjXnUwizbtWrfzp0dEYT4Z1lok6lBqIgeygzOI4OYZ7w1750fKRAbU7Ly320qRhMXiMRcOV2JJ1ADnbzAA1qdb4DicRbzpci04nO2QAgbmQ5Ynrpv6quzirlqx3ZxNl7uRTAJOaD4W0A15AwZy76zQZHF3sVhz9IVTNJg21Ykr9YTBkg6Rm58q1lte9AxAxt1UchsiloiPFGaAviBEaeXKsjxTid6+R3hRgCSBBkEwD9Yc8o36VeWO01q1ZtC1aVL4ZWZiuVFaCDGSWKT9k+6ghcUx92zcbJiGhsplmQEGIMjxFpgGZECrLhNy5dW6L95HtgCe8VYJgggZQJUyIJ0GXzqj4pj1xDDvB3rKCEFpe5GpJOXws0DzBmToKshwk5RcODurbtKGJuAuWUACMrbagScpAE7CgrrTWbWIJayjWlnx2nM8/EMomD9XUCJmdK5j+LJc8KWFQbB87O5MmAWB13iPKr6x22QAALABkKuQCYg+HKBGp09dVnzrBPm+jcZyWIVlEE66CYHTTaKCx7O4ALhXuG7ctI9xUuKs/WzCCC5jYgk9PVUbtE9lLwy95dKMQbin7S5SpVspGjZhG2nOnDgQe0bmH74OrIMlwqgykMJJMBdFG/Kh2rWHCg3r7Z8zBraZbggGAQwCgz7eW80DW7QsqAtdv5iCTlNtgBPhU5rAIbeRtsecA2H4niGVlR7gueEgMttlYGIIYW1iB16iqnFcRsW5CAxBEtlZjqdT4BGh2AFX3AuA28Ui3rmLs20Y5YU5nkBVyQYCEBl0hvrDkaCuv8Tusr2b+R833EEHK2UyCI8RUyDyjnRcLfAtrhly2heGcm67oGkECcwg5ZgZRDFJEjSucMt3bOLc4E28StuNbttRAMwNSMrCN1jbblVvxnD4jGFvnKlQrTbCwwjWToWCmImImKCt7R2Gwoy271u7mH0mSRBmMu3iWfvewaTA4F2hxGBuzltOpA+jlRE6jKROU+uakdocGlk2yUa6pUq0l0kwABqwJOaCY01rmK7P4a003GVUYnLK3EkRoMzPBC7kxJoFjO0C3757m1kDGWCkwTDA6TABmZA3AO+tdv4O+ZZMLJaSzDwyTJBIgHk0GIms8LYnKr7T45ygiY5eWvtqbhOJ3FZpu3HLBVV2LjQHY8zALazzPWgs+y3FLIuO2Iw/eOAWty5KhgIKlNQZE68tdKLi+HW+9N63a7sEyFCkIAVjfKevWNT6qDh8Pg3tXRcuMt3M2UoyrGUeiVkg+vX1inXVdUX/5AZQAApuZjpprGk+YoPR34TgrDE27SgjT65PQ7FiBrWR7YXbMnKE1A0LkKDO+TzB9WlajH8eXw5LS27rkraFwDxPuAY2B1Gp3jaq/jfZq/i4a6LVsrIEgGRpudSOelBgcPaJCw7KqyRkLLBO0R51PW/dQyuIvwDPjuZl9RiTFaS12YtJo+KAyxKrGhidASYn1UzH4PDKrqjXe+A0JBltNvsggnT1igyF7i9u6mS46lhqG8SvMkwWIgDXr50ThHD748VnD99bJmM+dJ1EyBHUf+qJiOz2KxJjJB+9bVP8AuJq94B2bxWHS4nfC2HylQGJysDJMARqNDB99B3A9n77QXwdmzodTdH5IpFB492YtC3cYX7ZZBLWszQOfInoY05VB4t2iu28QsAl7JbXMNSQAZ5EbaaVD7O8RvfOZdEuJcPiVvGRvBBJ1InY6a8qCvwnDLlzvO5XVEzwLjqSJAAUR4mJO1X+B7PYy5YZrveooJbu8ssYG4UmT5Ae6rLivaPFWbIDWBZZl8MQASCJMERtOk8xWetdpMTibwUXipAaCX7tSuhObXLpH59aCj4jftE5bZukAbuIMyZ0kwK23AsLgHt2S5vMctyJATxAnNmKDUjSDOgjnWVxGCkSt+0RpmIIAU7Rrv10p3E8Dct2lOq2xlkh2Cu5k5sp126CNKDb2eJ4S0qi3hrSWz3mfN44I0XQzOaBqOo1rCYm3YuXmVMxBZsiqWIA1yiCZ6ab1a9h7LPca4l20coINu6WYQY8YXTb179KvDwTB2Wy377O+pAHgXMACRImDBkDMKDN4HCPY7vvBlVixW2xKs5Zcu+8bHQUO3wrEYi4UstmYKNLZUQJkAklfD5+VTu02IsXQVs22FxH1YeOVAksTJMeZ8+VV3BOHXTfVsMt246ndAwGoOhMDKD5xQafA9g37sLiLtq0+bNnku2SDKxou5BzSSIrM9oeGrbvgWLxu2miSF1U7HQ6TMnT9K3eB7G427ka/dW1lUCWJvXNlB5wD4ZnNodedZvtnwKxYthrGNNy5bcZ1aCJPiUiB4d55g9ZoK3gXFMTYz27BzSZUd2HcGdfq6+z8q19vhGOxLpcM2yv+a4VRsT4IZtCJ1HMiYrF9n+KYmzdJs3QHcZmVtVcamW9R1nQ1acT7RYrEXfowxVgyqFLMLi5vQAgn1bUFPxqzctOxbKZdwCIZWKsQxkjedYInWr7hfarD2LSEYVFvaeJFzk6j0zKyNfre/amt2RxjppaKrmbu0uPlZm3aAgItkxPjK7b1X8LxJF7PcW3e1VLll4tmBoTE+LL7f+UxoFhxO5iscMyfSZWMIsyoWdGIACLpILkTmFZdbmS4Rdt3FZWh0MAgcx4lOsdR0r1Hi3bO1bAS1GgIAtQBEagmI3jYGsHxm82MvPcSxcd1WWyK7DKBAneIjrrQbbCvw/D2RetWUzOgYG5lZ4cDQ6nKw1+qVGtYDj2OTvPojltqSy20JAtmQxgAkDxCZ5aDkKicDxdlbqjFKwtHcpuPWDuOsa9K9K/qtmzZPzKzbK3EeGI0ZhAhw8MwMSZPLzoMF2bw1q/dVb19sOpOjTAPraYXYb9a9J4r2YwaWDbS/dW4pOVxffNmgGGGbKQQQNAAJG1edcTKo5IS3lYk5AuUKCZCmQRp0HSn2eIYrENme6iKx+sw0MdB9qPvaUEZ+G32uLbuX2dgfCO8ZyG5RJGvOp3FsBeFrLfNwhSWV2jQQBECRAOszUTjOGv4W6twXg1xgW+jIBUaQGUEgA8h8BWj472qS5h0tWkLkhTcMMASVh0Oo8Eknp+dBQ8M+b2dMSt1g9tCpRVZTqfEDO2gj2+VaA9psKbIsC5iBbCqoXIAIUiBKrMadax1x76yQogKJAEhV0GnMAZgPbXUxY1nXTrHLl50GytdorKs3014u5HhNmdpHhATX31XcWxdu5nuB7uiroLWRYzaEyu8nry8qk8RGHQWkTUpJLzlLEgSdPsiNB5n11UcRu2WtnxSQdBnfKBJjQmDp90b+0h27Zs3WJe+7GdC9waeYJFXmO4jfyl7Fx7gFtEMtnErPi0aMxnodqLiezhY7WXPP+AQD6qhX+AlY/8AjqxB2kxrz9GgoMQmMMvcWNAC/wBXb6uxA02B86v+zfaB7NhluFGZWt5JgsUJGcHKdYExz9dE7m8lruxCIxByEACfXr0H7VSYnh9y2ubvUzATkEMw92hoNBxjtfAAD211U5g7ZtDJXLl2O1UFztOt26vfd42HEfVgMvgykjw66E+8xTsJ2wxVsFGt2rqdHsiB+ELr66t7TrcFu6bGECXADlEq25kyCMuvP1UF5YwnDFuHw95dIB+kzkkZSefh2HTlRH7WWbCXAlpLeR4Cyq5lgGQI5THsO9ec3uKwzBkZFM6I7HTUDxMSSI848tahMbDGSbo8mgz7Zmg3KcUbiKNZa+gysGgAgxJg/eiQCdAD66lf2jhLSd5fxOYKuYgDL4ddwJasm3DPm6WsUoOVmZUOonwsG5z1Hspv9Sd8OlpbZ7tC0NJG+pB5HfY8qDWW+KYPDZO4w1t2YwGiTGzGWB5TO2lZntPw+137sMgUkQqltBA2ljA8uW0VV4zF4h1AJlRoAI0nyA0qPw67fs3FuoxS4plT4fbIOkR1oNDwbshfurmtW2IZXSWBRSh3OYxqfI1ph2IcjNi8RbVZJyAAjUQdWgBvMCdBrROE9tb9+3nuvZtBTBH2m0mVmdPh51TcQ4pZYhw4e8CTNwkryywJJHq2oK7j+D7uVw2JFywApZJAjwiPEkBgQf8A3Vd2dxN/B3heRmUR4gpBzDoRsdzuNKWG4glu6DdYNbjxW7XhJIBCnMRoDzqE/FEa43gZbDsCbakOVUckzaT7gZoLjiPai9eVBduM72yraqqGRoBpHUzsdfKu8F4TiMQc5S4LUg97mW2MwELFx49UrJ8jW54Bb4fby3kAvhlENcE3MwAAlSAiREaCdqNje2CpmUE5QRsQ7Tp9pjAjoKDzXid3F2Wey9kW7gJlnUPcIJOX6Q6ERpKgTFavsh2o7q0A1q3Ze2AMynItwEQC6DVmX1xrsKoON8TS85e4RsBqZ2nWSMxMchVVhALlxURkQE/XuyiD849tBr+I9rzlIXVc05YCJyP1VIG87zvWMxd5rnit2iVkiURss9JGk1692e7AYe2oe/c78xOnhtxvsD4h5kx5Vcdo8WtjCXTat5sixbRVgZpgZYiYmTl5A0HlnYa3gHZvntx0dAW7thkQqurHMviJAnw6e3lusf2pt2g2HwSKoCqVuqoNoAnxGFMkjQ85ms7e7S/QhnstMSynKBuqnfXdtoJ0OwqJa7UWXOU2DmYgAhUO8D10A8RxAd4r3L03M9xmCEtmJnKGWcgVV0gwZHOq6zxF8yWLWdA2iiAJ3MgEx9adjG/nV/204ZhLN4ZbakHDsITbvwVCSFIAWC2aOgrF8VvXbrqWY6CFAEAeQA5TQT+LcMIuqmbvMoUsbQDFdw0jYa89t+lR+HY9VRrLSC0qzEAHIYlYO2o+AqLwK6LV9XgNlnwtGWYIBPUDf1gU/i7h3ztkLNJJU7681EAewRQTu0OGth81pnZCqklkM59ZXQx/DQEwyXk7wXe7ywkPsxAGsx4RBnXXQ9KjYniB7pLQOibCNjrsZ1majW8QViZ8mAg/pQFuHIxHeORBBgkSB+akgU+25vu31VhLj6bAKrNlUfAVGv3S/iLAkn28tab3TESuWek6+6gmPiLgGjR5ZVXTQ6Db2RUXEs0alT7F/OJ9lBJPPQ9DvXC2h1oPX8Txoc1PsBHXqB5VUXeOatofKeUAevWT8Ke2Nw5JBDD8YO2vPrVcroQpm4STJAmAD8ZnzoBX+Jsx+uQNoBAHvyTv51BZl3Ov/Xr+c+2rZ1tHT6QH/qqLeW3Jh30iZ13oKwWF1I/Naji1rqRsftL5VbZbeoFw6b+HaYA19ZphwykE5mAHVfjtt8dDQUl7DrM6DyB/3FNhAUJt7fW5z5jUdPzq0XDJElvD1ynzj7PqFK7bsjTPB819UfZoGX+L97bW0IVFBgMJjm0SYEk8qpmw4zyrCJ3yx+X82q3KWo0uD2p+1DZEOzDlyHn5dKCHw6UvI8ghWmNDtJGjDWPOpnDsW1tv8YlYMqwmTBjkYgxTCiD7QPu9nKmoF019e3wFB18RcY5S1hjPNQCfcKnX+AX1tm/9E6BcxUZx4TvHhHL71Rh3J9ekeESPh1qQ+G0ksV0iGidgeY21HwoB8UuYdrYC2stwZSzAErOoIB5iMpn10TgmAwr2bj3XysICqIBJ65e7LHXkCB5iKFmthvrbDnG/OnG+rGJBE+jy91AxOIXu7yKCtpYkbKJJ5b9evtqJcYuYBkn73Oi3Us6HnrrHuMfyaHFtplRrzyxz8h/JoI54bJCkHNzIIMj2k6+qjWsCGmGiBJkjbYbeZFSLSIIIBBH3SfZU9OJfRwHYkmToQQBttprJ9woLTs32g+aYc2souNnYqc0oAVymU5n63Uaig8X7Vu5AzZX5tcYHToACAP566qG4i2/eMNdjP51Mv4+NCjj2kj86BqcdY7sp56/+550Z7wYbQdPEB+Ukn2zXMGhcMHt3RAMQDrO0cwefTb1U2/xEKdVYHmpBHM7EnUUAxhzAyl/y166bcvdQHwLmZ71vWSf9qJYxcwArMDpqwB1mIJ/mlOa6f8poET4h1igjJw64FKi22v2t9NNIPmBrvpvTLfB7hUgyBuAQSPbp+VOv4kDXIY/5l/hqK3EF0GXkf15DyoJ9nhChYYAnrk2+OopwwNsfZLeUR1kTvUC1xBD9mDtOYfGVipS8SskhRaBJPXf1T7txQDfhYkkBxroANAOmp1pr8NA5t7VA/wDOpgQQSqEDzJaPLQg+2oQVxMC4ummWCJ5biY9dA35mPSP/AGgfFjSxmGItnYjTkp+IWn28XeTWDrvmtfnloWN4g7IQWSNNvDz6FQfzoPQ+I4yyjCFAGwlWB21k6An1A+yqfEm66k5CLes7L7p0MR8a9bucJsHezaPrtr+lBu8FssADZtlV2BUaeoRpQeT2rhzZcgJ9Lp1IgwB001quuEK0r/3Cf9+temca7GhyO5ATTxDl+dVuI7C3CPCVH81oMPexzkfZ0mdI1gmJJ1/9UHCYS5fYiyJuDxFUYM241gEnmOXOtkOwWJBkd2fWx9g2ri9gcSMxDICdAc5kA7gHLMUGMtW5cFtddevlrrU+7gEZYCFm5lGBy+QJiB5R+la/hfydjJ/8gK1zMTKudBpHTpUofJ9aBkBuUjvDHu2oPODwr7jFRvLKNeewmNNqgX0gCAFg6x+pAny/evWl7DqCIBIG0vz11231OvXWgYvsJKEIqhoOWW0nWJ021PvoPLlwqmFRCTPNtdp20GwpYjCMupQCN4G35/nW3f5PcUbgugorqAoggiAI2I8zrvXLXYniCWjaUWIMzcLtnYHLodD5+uRtFBib5ceKVGvhgCdNjNBu3WjM0sSdM2umpJ08/wA63935PsSyquW1oInOZjnHhio7fJrjACEayJiZuNMdNLegoMGuKPojfTlFGt45s/1dIPnuInStfb+SrFje5h/Vnf8A/nUq18mWKH/5LHqzOf8AwoMFcYFiSAdOQNOfGnYiOm4rfv8AJriiNLthfVn/ACyV3D/JdfJ+kvWsvkGJnzkDSJ9sUHnnzj1eznrpz9lSLCLAzaRuYJ+Br0W78lYYg96F8hJHuafdRr3yZSqgXyuUk6KNSYmSdSNNiY6RJoMFaFsAagAmCQomCdxp5c67c4sM0IGAHXf2ya3t75Ms2+IIHMBQPVBoY+S86g4gFcuUBkLZdQZWW8JnmOp6mgwF7HNBgmeevMxEeIj8qifOnbxZiBuZYD1/GvRj8lJIYfOEk8zZLEf/ALN/Op2B+TO2qlbjpc0YA9zB16nPrHKg8lv3JOpPOCABPqJgxvQbeGd/qhmME6AkwJ108hXqt75KFYtGJyhtwtrT2TcNWH/00sAW8j5HQDM6oAXMRJExqdaDxIr6/bXQ0fz2f717Xivk0s3Mue63hEAqiKY6Egaj8uVAPyUYf/Oue5P0oPGxr7qcI3Oo9nwr2IfJNhdPpr/sKD/wqQfktwfpXvPxLr/20HkeGuuP8Mk8iurSDybcH21bWb7KAWjKY02jTlzPqM+vr6TY+TLCISUuYhSfRuAfHJMeU1YHsNhSoQ94VH34/IUHk2YsWOdsg5ggH4bzy2qq4heYqRnkafWWfjFe2J2BwQgZHgcu8f8AWu4zsHg7i5cjLtqrmdPXIoNPSpUqCDxpXNl1t5s7gICuhXMQpcf8oJb2VRWvndpLK2lch7lwsXm4UU3VFtSXfMALZYk66r51q6VBUW8dfHzovb/w8xtKEMsACR4sxzltNABG2tRTxbEDCJc7rvLzHVBbuIAolm0bxfVBA6sVrQ0qCjxnFrgxSWUQZSUBJV9ZDMxDjwjKq7GZzDaicE4u+IP+C1tVUZs5E5mgqAN4ymSSBqR0NXFKgruOqzWu7TNNx0QlZ0QsO8MjbwBtesVR/wBRu2La92rObmIuEi4XfJYFwJMlpGmUiT9onlWtpUFQnE7pxLW1tTZQ5XuSNDkD9ZO6iI5zOlQ8D2gvMB3mGKTYuXvrZpjIVVVAzSQ+oIBBECa0dKgqeB8aF+0XaFIfIRqNSQE0OozSI/3qTxS8wCKhh3uIoMTC/Wc/gVo84qbSoMuuLxDDFk5mAOS1AZPGzEKRKBgFBQE+IaMfKiKt/vSr3bxt2rSlnVBbzXF1JGhDhwTIX6uQDc1pKVBB4Vi7lxZuIttoU5FuFyAQD4pRYPlrU6lSoFSpUqBUqVKgVKlSoFSpUqBUqVKgVKlSoFSpUqBUqVKg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://commondatastorage.googleapis.com/static.panoramio.com/photos/original/300276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96" y="160338"/>
            <a:ext cx="3361500" cy="2303359"/>
          </a:xfrm>
          <a:prstGeom prst="rect">
            <a:avLst/>
          </a:prstGeom>
          <a:noFill/>
          <a:effectLst>
            <a:glow>
              <a:schemeClr val="tx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meteo.parma.ru/mst/img/mishv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10" y="3681046"/>
            <a:ext cx="3888742" cy="291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komi-nao.ru/sites/default/files/imagecache/600/stati/severniy-meredian-usinsk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2" y="160338"/>
            <a:ext cx="3482751" cy="233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usinsk.eu/uploads/posts/2010-05/1274097215_neprilichnoe_sosedstvo_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46179"/>
            <a:ext cx="3986807" cy="285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311151" y="2658317"/>
            <a:ext cx="8682879" cy="9144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Посёлок Усинск был основан в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1966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году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статус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города получил в 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1984 году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Первоначально Усинск планировалось построить на берегу реки Уса (где ныне расположен посёлок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Парма).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65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smartnews.ru/storage/c/2013/10/29/1383029049_715647_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9" y="188640"/>
            <a:ext cx="3230717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www.usinsk.eu/uploads/posts/2011-02/1298543958_7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15" y="169573"/>
            <a:ext cx="4284169" cy="215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://www.usnov.ru/uploads/1217316359_bochk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1" y="4581503"/>
            <a:ext cx="3297188" cy="210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sinsk.eu/uploads/posts/2012-02/1330016757_4-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306" y="4581503"/>
            <a:ext cx="3892878" cy="208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215899" y="2492897"/>
            <a:ext cx="8702233" cy="1728192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 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потом  Усинск решено было перенести на безопасное от затопления место. Поэтому благоприятное, освоенное место пришлось сменить на непроходимые болота. В марте 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1970 года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уже на новом месте начато строительство города Усинска, первоначально это были простые деревянные дома из бруса, балки.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Романтика, Фантазия, 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Нахаловка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жителям этих первых посёлков-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самостроев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состоявших из 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балков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жилых «бочек», приходилось справляться не только с северными холодами, но и с непростыми условиями быта. </a:t>
            </a:r>
          </a:p>
        </p:txBody>
      </p:sp>
    </p:spTree>
    <p:extLst>
      <p:ext uri="{BB962C8B-B14F-4D97-AF65-F5344CB8AC3E}">
        <p14:creationId xmlns:p14="http://schemas.microsoft.com/office/powerpoint/2010/main" val="38816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hotos.wikimapia.org/p/00/02/81/88/15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315924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http://www.usinsk.eu/uploads/posts/2009-07/1248417245_city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018" y="476673"/>
            <a:ext cx="478245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encrypted-tbn1.gstatic.com/images?q=tbn:ANd9GcSAksvrMuVH8JCWyF-Q5G75QzHAv1R196p_zpPYADsT35j3RzbGh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388183"/>
            <a:ext cx="273630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uschool6.ucoz.ru/images/shkola6usins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376" y="4435395"/>
            <a:ext cx="2666096" cy="225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i.blog.fontanka.ru/photos/2013/02/800x600_s8pI321XwryO9386169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28" y="4365104"/>
            <a:ext cx="294834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нутый угол 5"/>
          <p:cNvSpPr/>
          <p:nvPr/>
        </p:nvSpPr>
        <p:spPr>
          <a:xfrm>
            <a:off x="395536" y="3284984"/>
            <a:ext cx="8424936" cy="936103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24 декабря 1974 года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была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построена первая средняя школа.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уже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 мая 1975 года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был сдан в эксплуатацию первый 5-этажный панельный дом. Ныне улица Нефтяников дом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№ 42.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2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forexel.ru/uploads/posts/2012-09/1347626853_rezervuaru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2656"/>
            <a:ext cx="428625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day.kiev.ua/sites/default/files/news/14022014/naf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10" y="317961"/>
            <a:ext cx="4217073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knema.net/d/292091/d/1112931201_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95" y="3450433"/>
            <a:ext cx="1847005" cy="1232659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usinsk.eu/uploads/posts/2010-07/1279116230_znak_ros_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693" y="3494617"/>
            <a:ext cx="1655490" cy="118847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157842" y="4742039"/>
            <a:ext cx="8846691" cy="1783306"/>
          </a:xfrm>
          <a:prstGeom prst="foldedCorner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Своим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рождением город обязан нефти и попутному газу, главному капиталу здешних недр.  В настоящее время в Усинске добывается около 60 % нефти и 3 % газа от общего объема добычи этих видов сырья в Республике Коми. В данное время на территории Усинского района, ведут разработку нефтяных месторождений две крупных нефтяных компании, это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«Лукойл»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«Роснефть».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20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komikz.ru/images/2383_PBLcX_hl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264" y="312737"/>
            <a:ext cx="35052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Погрузка, перевозка хлебобулочных изделий на автофургоне УА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12736"/>
            <a:ext cx="463684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data:image/jpeg;base64,/9j/4AAQSkZJRgABAQAAAQABAAD/2wCEAAkGBxQSEhQUEhQTFhUVFBwUGBgYFhccIRcdHxUXGBQYHxgYHiggGBwlGxoXITIhJSksLi4uFx8zODMtNygtLisBCgoKDg0OGhAQGywkICYsNC0sLDEuLCwsLywsLCwtLC8sLCwsLCwsLC4sLCwsLCwsLCwsLCwsLCwsLCwsLCwsLP/AABEIAJYAyAMBIgACEQEDEQH/xAAbAAABBQEBAAAAAAAAAAAAAAAAAQMEBQYHAv/EAEQQAAIBAwIDBQMJBAkDBQAAAAECAwAEERIhBRMxBiJBUWEUMqEWI1JxgZGTsdIHQnLRFTNUYoKSssHhU3PwQ0RjlML/xAAaAQACAwEBAAAAAAAAAAAAAAAAAQIDBAUG/8QAKxEAAgIBAwMCBgIDAAAAAAAAAAECEQMSIVEEEzFBkQUUMmGh8MHRInGB/9oADAMBAAIRAxEAPwDleaseCw27l/aJGjATKFRnLZGxGDnbO22fOqrNW/ZW7to7hPbI1eByFfJIKZOzjBHTx9M16nJkqLZpk9iy/o6xwD7Q3UZAcNpHeB/9MFiMBgds5AwOobW1sfCeQnOO9hf4R7jYGASW8CANO9aCx7NQ+0y2swid7SGa5kKZHPIyYYtj3V0FSwG+4Gdqg9g4re+uYo5bWPdJtZQMFfCRvCFAPdcHmA46hlrH8xs93+CnV9ytSwsSFPtMg3GoFM9dtu7tg+YOf7vQpFbWLMczSga8DIwNHLQ6s6SQdfMGD9FfUmXf20UPCxPy4WuFvuRJ3e6vzRmMY0vhsHClvIEDpmtNcdn7VL3iSCO3KW1s0kcfzmpGRFYFt9wdW4zjAFJ9SvNv8DUjHTWvDxjTNM2Vyc4XBxnTjln3ugPhj1r29hYZ7s8hG2MsBkb6ssIjpxt4dCT9c/idlb2JsI2gFws8CTStvzHMhwFiwe7p2AA949TvVpFwGD2aznFvFK3sZu5YFcq85Vgm2TtGF1M2N8gbHpTfVJJO3+A1GU4db2bR5lklVxjUAV728mrSCmxwsZwSffPlTotrAgkSXWQuQpC946Wb3gpCgYVTsd222FXMHDrd7SyuTDGiSTyiUklyVSULDAuphl3DEZ2zoyelW8fCY0u+LxW8aRtbRoIW1MNOtdMmticMmGJbUCNvSovqqvd/roNRj2s7EYzPMMqCMKD1ER+iPFpNv7oP1+Lmys1SQpcSM+gmNdOAThcK2V3/AH9wR0UbZqx/aAE5VhIveae21vKQwLaSI1AUkhEwMhRjr4ZxWhsuzdrJccL1RRLHdW4LqNWZZGDE6ctlVVUBJ8NWOrVJ9TUFJt7/AMD1fcyElvY6mHNmKjowZdxjbbldehIz5jwzT62PDs4NxL12AGxGNiWKbEnG3huPCnuI20VvZx3Ygidri7ljw4blwpESAgUH3mxnUTnY486mcNS0mh4hIlmiC1t0ljEhZm1NIxOvcZGMADyAPjT+Y2u3x6BqKaK1sMZM8ucdNGRnBzkhQSNsbYJ1DpgmvS2ViQTz5QdUmAce6JSsRyE66MEjxPlVrcWNtF/RxFujrxFy7hizGNGmVEhjYEaSiue91JC9KlX/AAO1hWeFGtGmtr9UJmfSXt9Kv01YZ9R5ZI3wvhUfmUn5Yaig9k4eSvz84UnfIUkDO3RMLtvnfHTHiI1zb2oWXTI+pVBTLAhyS22NA6dzx6OTnatbecDtlueMQiKJUtIUeEtr7hwASTnLDv5+xa9WnBLY3PB4jFCy3cLtMy6u+QCAynOV93P1k0fNLl/jixazMPaWGNpp1OknBwwz0Rc6AeuGJx0yOtLPZWHe0XEmNLlCwOS2By1ZOWNK/wB7Pi3lVlc8PhTh9/KYovaYJo9gpAiEkhAixqyWAXfI21YySDiy7ScDggEsyWscqJbQlolkZTEZo3Zrhup0hgqqBnqc4wMnzK5fHp++oajnINFNg0aq6LnW5fY5mjVWp7L9j2ucFhqJAbSSVWMH3S5G5JG4UY9TvitYv7PI5FdUWBmTYhdUbdNirZIbcEb7ZU+VcfN8cwwnpSb+49zlWaKm8c4S1q+kklSSASMEEYyjDwYZG1FdPB1Ec8FOD2IOVFh8guIf9BfxoP11M4V2W4rbPzIECPpKZ5tucqdmBDMQQfqrszM3n92KTWfM/CuW+pm1ToyPNI4xZdlOKQyiaJdEoJIcXEOcnqSS++fHPWrCHh3GkcSJpV1UqpV7QBQ2C+FB0gtgZIGTgeVdXBPn8BXvJ8/gKi8zflL2F3GcdTgXFhFyQkfK5nO0a7TGvOdWM9fDyxt02qQLLjfMklyOZKgSRuZaZdRnCnfpv9u3lXWMnz+Aryynz+Ao7r4XsDyyOR2/COMJGsSEBEBCfPW5MefeCOW1ID6EU7FYcaXlaCAYAVi0y2o0KRgqMHofI56V1TB8/wAqNLefwFDyX5S9hd18HJ5eC8YZY1KoVicyRrrs8IxOSQPU746dPKnJeG8aYzFsEzjTMeZafODGAG38K6phvP4CvaqfP4Ck8v2XsHdlwcev+znFZ0jjlRWSIaY15tqNAxjAKsDj6zUr+jONa4pMDXCpSJg9pmNT1A36f8+dddW3Y+P5U6tm/n+VLv7VS9ianPg4zb8F4wgkCqumVtbqXtCpbGNegkqrY8QB4eVJBwPjCLKqqMTnM2ZbZjJnrqLMSfvrsrWj+Z+FNtbP5n7hT722yXsDnLg47w/gXF4FVI1UKjF0Bltm0McZZC7EoTgdPHfrUKPsbxJXEgiBcNr1GaBu9nJY6nOok775rtnJfz+Ao0OPH4Cms8l6L2DW+Dkz8M42zSswBM6hJSXtPnFGQAxz6/l5UR8M42phK6QYFKxESWnzYIwQu9dhhhY9T8BUv2fbp8BUJZXwvYak2cMHBOLaJI9MYjlbXIuu0w58Cd/Dwx0386fkseNF2cldTRcljzLTvJnIQjOCB9W1dkEP1fcK8Sen5CjvfZDtnBB2Fvv+kn48H66H7D3id6WECMEBzzoT3cjV0fPTNdyZiPL7hTFyC6Mh6MPSpz6jJKLjsPuP1MzbaYoAitpLzs8uDg41EJv4jYDHhtUvjABjhMLYdAFQJ7zZJbGxOpemx8TjxrwrLChWVWWRDsQB84NsgatlbYAg7HbcVIs+JRA4caQMYYRNHpz72Wd2yP4AD6ivMTwSi6ZrjO1aM3+0O29rZxAqs7CNuoUawxRjliBuud/HBpau1VXn5qIVRQNyB3yMhO7+6OuB6k0V2+ijPFipszzzJM2rAVB4temCNXCBtU0UWCTtzJVjBGOpBYHHj6VNpm4i1AAoj4YNhyQARuGGFO4OMeXWppMopFPH2k1QySiFRyLYXMqlz1LSKYkYqMMpibJYbEhcZ3Fn7YTOkehQjsy621AgJCsjEg7Z72D/AAmkNvkKDb2+FGkDXsBnJXHK3XODg7Zpo8PBABgiPeY5MzkkscyZPL3DZOodDTolsLYcSWWOdhGA8LN3ST3l0cyFumRrQ+WAQw3wag3HH2SF5TDD3bKK8xzHA+cYgISRsABnV4+QqyMB1M3Iiy6hGPMbLKOik8rdRvgepptrIEFTbW+kroILkgrnITHK3X06UaRUiNxHizRx3cohQrbHGGdlMgKIynGk6CdXTcgKPPFO+3hbmW3mCR6OSA4LMrNM8qxqdu5vHt1yWxmnpbfVrDQQsJP6wGQ4fy1fNd7Hr6eVezAS2swQ6tu9zGzsCF73K8ATg+GTiimFIp4OPFreOYxAcxoUC6n6yzCIlSVHMC5U5HicHGc1Jh4ypjgcoBzJOXIAxPJ+cMIz3c55pVSpxgasnu1MXhyADFvbAKAANR2w2pcfNbYbBGPHfwr21mCrIbe30OoVl1nDAEkArysMBk9fOm9yWlEaLip9rFsYwMmYFtRJxEsJ8AFJbmjbPd079akXfHRHJcRhATFbNPGSxAmMeeemw7pU6Nxn3vDFORwaCrJBAGUsVIkYYLnMhBEWxY7k+NeLm1DAD2e3yoYLl2OkOfnQMx9GwM+eKjpsdIZt+NXBQO1uiI0sUaF3fv8AM094IVBCqWK7+9jbAr1b9oHZp0aOJDC5jJaRwhPKgfeYrpQkzAYxkhWI6EVKjQlUjkhhMaHUmJGJTAGjSvLA2I232qJe2pYPi2tXLu5bWfe7pRGIIYFiMDJ6DbFKr9AoSDtCWkSMxplp5YD7ysGRFdPmiMhmDZ0k7DfODTVh2jWWCzlMYX2nSXAYnkhzojPu97L4GNsDUfCnRFIgQpb2zOqltRYg62duZuB+8gU6uucjHkexEI8YtrPlkBNOHw6rrKArnAGcd3fGr12VBseH7QGN0DRDDXUluSNZ2SKSTWCQAzERkafDV18/c3aKRbeC4MUZWfk6QrsxUSyImCAPnCocNkYycrjxPlVmBBFrZgq5lU62GH0Y1jzJ3GrbYn7VktnUAC1tcd1iAxGGErEBfAYXDA+DE7eIdeobHqXtEoiglKromcElXJ5cRcIsrHSMEMyBgcAd/c6aj/0uTeG25ajDSLq1kn5uKGTOAMAtzcaScrpBPUU6to5Lhrez0yHEhBYhwXZmJTbUCTnSfFyd96S1hlDoXtrZQCTrRmLLqQGQgH94vgE5OoCnGkJk1YvOnBCKcop2Khia2VhhgCPUVC/omFTkRqD9g/KrJ2PhTBU+RoqwI0sXh4eVFSGQ+RoqYqRcey0eyVb6BRoFZdQyo9lrM/tDDx2mqMsp5iglSQSPLbpW90Cs722v0ghjL53nToCTs2o7DwwDVuGb7i2sryK4s552deb2iyBklYOGLZLEEYPXPXoK6b7LVDwntRbyXMaLry+VGUIA2J6426VttAqzqsjclarYr6eOmLV2VHstHstW+gUaBWbWaCn9kpfZKt9Ao0CjWBUey0ey+lW+gUaBRrYFP7JS+y1b6BRoFGoCoFpQLT0q30CjQKNQFR7LSeyVcaBRoFGsCnNpR7JVxoFGgUawKg2tHstW+gUaBRrAqPZfSj2WrfQKNAo1gVHstFW+gUlGsD3Ua9vUiAMjBQTgZ8T5AeJqTVH2qhcpG8ZUOr4GpcjvDB8Rg+tKCuSTE3Ssj3HFpHJ0K6r4EAZP39KreIcPE+DMkjkdNRG3n0IqZZm4x3zFn0Vh/wDqpOuTx0fGtNaPpor+ryZ9OAxKQyxOCDkHPQ/fVsvEp1+mfrVT/wA048knknxqPNJN+6Ivt1U7c/q3EqXgu+H8YR9IYhHO2k7ZPpnr9VWeaxdpHPJNEsgiC6w2VDZ7ve2ydumK1d5erEMsevQedUZIKLpE4y2tnPu2HbCSG6eKOWPSoG2rGDjJBIPX0q57G9qDNBI0pLsj4xGjuQMAjOgH1+6qDjPZhJ53mJKNIctgDGcAH6ztUzsxwoWQcRyuvN99giEgjOnYg7bn763ZO0+nUUv8tjBBZFmcrdG8srxZV1ITscEFWUg+RVgCKS/v44V1yuqLnGWOPqprhdroDNzGkLkMWOkeAAACgADArKftauB7IsQPzjyKV9ApBY/7fbWHFj7mRQXqbpT0w1M2VleRzKHidXU9GU5HrUisf+zCcexLH+9GxDdPEllO3mPyrXk0suPtzceCUJaopi0UgNLVZIKKKKACiiigAooooAKKKKACiiigAqt4+fm1/wC4v51ZVSdqC+iNUx3pRknwABb7yQB9tTxq5IjPweY+lKxqLFG/nXtlYVcVoGNeCaQo1NshoBkm0/rovrP+hqiX93rlLdQDgD0H8zSQs6zQEYYaypHllSM+uPL1qPPHuR5Ej409O5BvYk29wArFiPdbqepwDgfGmXLDIIxkhhk/Xj4VUX90qHDOoz0z/KvVhfrMDokRxnGx6VZ2mlqKu7FurNR2du9ynhjUPTzrmvazijXV25UZCnloPQHc/ad63vAf64fwn8q56OF5IIYrq6bda1/D9EMspPgh1Mn20iy7J8Ve0ukSQaVl+bbPhv3D5dT8a2X7Rbi4S2U2rsj80A4xkjDZG/risNBwgmWElie+vUYyAwBro/GZS7aAmrTv9p/kPzqHWae9Ga35DBJ9ppDPYCad7RWuWZpC7bsN8asKPurR1RcDuSGMenSMZGPjV4K5uX62zbidwQtFFFVlgUUUUAFFFFABRRRQAUUUUAFVvHx82P8AuL+dWVV/HP6r/Ev+oVKPlCl4Ml2j4tcW8atb27XDFwukHGBpJz94FU8Xau+Iy3D2U+RZj8QuK0s8pDLgoFLYYsfDB90eJr1fQEliDDt4ZAJ9Cp6ffWtTjFVRHGrRmT2lvT/7Bvvf9FNHtLfa8NY6QMbs7DVkgEAFNyPsrRyvpO6ADG2679cbbYqLe3MyKpSHUrY38Bj3s6CSD/Kk8q8JIs0pLwXlkvz0XXq3+g1nu0/E2gyyoW1SMpIBOnqQcCtHw7+uT/F/p/5rOdtpjGAyjOZGztVnTRUsyTOd1UpQwtx8mUe4hJLtLKz4/eTrjOOoxjepjXvLyRIwx0GhQrYO4OB9XnVt2WuYghknEKljo7+O8Ae9gHcVj+0bpNIx1NgMREqghVXO3WupTcnGnS/1/RzItNJuk/8Av9nRux91zXjfAGpWOAcj7DWfTjcEbqyq2VBGPXI0kH76u/2exKEgC5wEPX7axPEI1Ezjydh8TVHS4YTzTTX7ua5zawxf3L6Pi8cl2rAHMjr9hyPPw+yrntDfyxXEul8LsdO30R0yKy/ZuJTeQfxg/Ct52g4a8khKKp3U5LYO3UbDxqPVxhjzRj6UGO5YZNPeyB2cmn9qTnagGjZlB094YG/d8s/GtsKzHC7aY3KvKsahVYALnbOPE9a04rl9RvI6HTfQLRRRVBoCiivLMB1oA9UmaiG9B90E+mN6QXLatOnG2dzUtLIa0Tc0VF9qAODjP1+fSnopg3SlTHqV1Y5RRRSJBVP2ouQkBJxkuoAJAydQ2yauKqO0fCBcxqp0nS4fDDIOxBB+w1PHWpWRnel0UdleHclBjGOqN+dReLRmZkYGSJozlTGVH1507Gkj4FEuSE0/wykfmah38KjozIfLmj/atjjjlLYzqU4osIbmcDHNfrkYCfduDtTjTk6TIZnKnPWIfZkKDj4+tUFunnI31cyp44Ssgyedg+HMA/KpOOOPkHObLbgt5m4jVl05DYJZdzgbYBzT3EJdLurKCM5xv55FQ+DdmVEsciKF5baiSzsTsRgZ2FaTiXDBLuDhvz+uqJygp7eBqE9G5huJ2ttIcur+WlSBj7xUVOBWecqJh/j/AOK1T9n3z0U/bTkPZ5vEqB99al1elbSZk+Wt3pG+y1oEYCMEIiHGTnxGN/vrmV8SZGJH77E+neNdusbNYlwv2nzrlvH+yl4bmYxQFo9RdXDx7gnOnBbOc5q34b1UI5Zubq+SXUdPLtpRRW9m58XkB/8AkA/2rs5bvGuZ9h+y1w0qTzxtCqNnS2zNjp3R0Hqa6FeiQOCi6gdm7wGPvqHxTLjzZVofoT6aE8ePdepKT3qeqLaMxyXTT5bg/btUquVI2QdoWiiikTENU9/IXk0qUJXHXPdJ6Ajoc1cVTXtoyzGYElQMlV6nA9dj1qcKvcqy3Wwsl+BFqU530sSOu2+MVWzXpJYKW0nb7BUbil+rrlegOyjIxnOMr55BG3pVlY8OUrqhl73jsCM+RHUVoUYwVsxtyySqL2RBjmydz1/88ali5liJGxwNX1jz+qqviOdRIAU6SzL9Eg4b7M4P21OuLrvwZxu2jHmHSMkfeak6dFcFTZfcNveauf3hsRRWd7M3OJ2TOc6h/lJwaWs2bHplRuw5HOFs11Iwqt+UNr/aIf8AOv8AOj5Q2v8AaIf86/zqOl8FxKNhHknQuT1qBddmbWT34UJ88b/GnflDa/2iH/Ov86T5Q2v9oh/zr/Omta8WJqLIS9jbQbiID7v5VUcY4zYWRdH58hjXXIsSu3KUnYvowqA+pz6VpD2gtf7RD/nX+dcvHAnEvEU9ss+TxBwzSGQmRFDudATGD3X0gk7YG1WwuX1tglE3k/a6zgiiMZaTmxmaOOGNnYoBlnKgd1R4lsb7V6g7cWb28VwjsyzMUjRUYyOwOGRYx3iR4+A65rDJwb2a7kezurLkvai1XmyHVCAAMhQCH3GcZHWmo+zaWc9lJZXVnItsjIyzTFNTMSXcFQ3XPTHgKfag/VkrR0js12ngvkdoC2Yn5ciupVkbyKn/AM2NeoO0UDyCJGDOzvGoGNzHjnEb9EJAJ89hmqHsXBaWMcubqF5p5TNM4YKCxJOAuThRk4Hqaa4itrEmvh5sEucMqSO4AjDsWkcbHUdW+PGoOC1OrC48mitO01vJdyWaMTNEgdhjbwyM/SGRketVt12/tI/atQmxaHTK3LONROAqknvN4/VWStuGLb8S9rtpbPlLbmIB7htcjkbu50nJLdTVF8jQ0cQmubOSR7r2i7c3LAFde6RoFxllLZbY5AHSrVhx+rf75C1ydEuf2jWqNGrJdapMBVEDEliAdH8ekqcDoGGacn/aFaLGsg5z6oucUSJmeNM41uBtGM+Zqmuws3FobqSey9mt1YRqJu9qYDMhXSAD4dTsBVVccLcXV+0d3Y8m+UIXeQ64l3yFjAw2xx1Hh9se1D8BaN1J20tRFDIrPIbgZhjjjZpHx73zYGRjxJwPWm7btzZvbvPzCiozIyyKUfUgy6BWxqYemfKsRHwQWl7bz2N1ZtHFbi3KzSkED95hpBySd69ds+DC4HMgvLTnvCYJNTKkeGOqR0ADMjE7dd/Emn2oWuAtGzs+3VpJayXSs2iJdbrga1XwYxg5AO+M+VL8tYeW0rRXSxrCZ9TRYBQafI7HvA6Tg4NYPjnZqMwPHbXdq0k4ijmeSUIFijA0xRqinYnqT1p/jFkz2Utpby2ESSyKSDcu2Fzl8yFcsW7qhdgqp1pdqPoO48m64F2wt7qXkxiZXMQnAkjZdSE4DD/nHWnOB9q7e8e4S3Ys1u4STukDJLAFT+8MqwyPKsvecPtYxy7KeGLnARzztcs0qxKMKkZk1eG3VQOvWofYrhgtbu8kmurV4LhFQaZVVsLsuVjRFTuk+70pduDTfsK0argXam0vJEWFXLSRNKpaFlGgPpzkjbLZI860uw8gOtUEfFLGDvRtHnSFxEpY6VzoXCA4AycDpWU7WdqZZhy0UwRH3mkIDuPIICWAPoM0QwyySpFcpRhuiVf3ySyykN3XwWbwjhXqx/vSEbD0FRE4zrkaZhhIcsAfpHZF+vur9QU1kJ+IswEa4CA5CgHLHpqY9WP5eGK0XA+zF1dBA68mBd8kYLfSIU7kkbZOwroywxxRuTOfTm9kaHsBCzyPKc6UXQD5sT3vuAH30VseG2CQRrHGMKo2/wByT4k0lcvNk1zckb8WPRGiJ8n4vpT/AI836qPk/F9Kf8eb9VFFV9yXJPShD2fi+lP+PN+qk+T0X0p/x5f1UtFHclyGlCfJ6L6U/wCPN+qj5PRfSn/+xN+qloo7kuQpCfJ6L6U/48v6qD2fi+lP+PL+qloo7suQpCfJ+L6U/wCPN+ql+T0R/en/AB5v1UUUa5chSD5OxfSn/Hl/VSfJ2L6U/wCPL+qiin3Jcg4oPk9F9Kf8eX9VHyei+lP+PN+qiik8kuRKKFHZ6L6U/wCPL+qj5OxfSn/Hl/VRRT1y5HojwJ8nYvpT/jy/qo+TkX0p/wAeX9VFFPuS5DShfk9F9Kf8eX9VJ8n4vpT/AI8v6qKKi8kq8hpXA1J2Vt297nn67ib9dMx9ibFTnkAn+88jfBmNFFSWWfLIuK4LSz4PBF/VQxJ/Cij/AGqbiiiott+SaPVFFFI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2" descr="data:image/jpeg;base64,/9j/4AAQSkZJRgABAQAAAQABAAD/2wCEAAkGBxQSEhQUEhQTFhUVFBwUGBgYFhccIRcdHxUXGBQYHxgYHiggGBwlGxoXITIhJSksLi4uFx8zODMtNygtLisBCgoKDg0OGhAQGywkICYsNC0sLDEuLCwsLywsLCwtLC8sLCwsLCwsLC4sLCwsLCwsLCwsLCwsLCwsLCwsLCwsLP/AABEIAJYAyAMBIgACEQEDEQH/xAAbAAABBQEBAAAAAAAAAAAAAAAAAQMEBQYHAv/EAEQQAAIBAwIDBQMJBAkDBQAAAAECAwAEERIhBRMxBiJBUWEUMqEWI1JxgZGTsdIHQnLRFTNUYoKSssHhU3PwQ0RjlML/xAAaAQACAwEBAAAAAAAAAAAAAAAAAQIDBAUG/8QAKxEAAgIBAwMCBgIDAAAAAAAAAAECEQMSIVEEEzFBkQUUMmGh8MHRInGB/9oADAMBAAIRAxEAPwDleaseCw27l/aJGjATKFRnLZGxGDnbO22fOqrNW/ZW7to7hPbI1eByFfJIKZOzjBHTx9M16nJkqLZpk9iy/o6xwD7Q3UZAcNpHeB/9MFiMBgds5AwOobW1sfCeQnOO9hf4R7jYGASW8CANO9aCx7NQ+0y2swid7SGa5kKZHPIyYYtj3V0FSwG+4Gdqg9g4re+uYo5bWPdJtZQMFfCRvCFAPdcHmA46hlrH8xs93+CnV9ytSwsSFPtMg3GoFM9dtu7tg+YOf7vQpFbWLMczSga8DIwNHLQ6s6SQdfMGD9FfUmXf20UPCxPy4WuFvuRJ3e6vzRmMY0vhsHClvIEDpmtNcdn7VL3iSCO3KW1s0kcfzmpGRFYFt9wdW4zjAFJ9SvNv8DUjHTWvDxjTNM2Vyc4XBxnTjln3ugPhj1r29hYZ7s8hG2MsBkb6ssIjpxt4dCT9c/idlb2JsI2gFws8CTStvzHMhwFiwe7p2AA949TvVpFwGD2aznFvFK3sZu5YFcq85Vgm2TtGF1M2N8gbHpTfVJJO3+A1GU4db2bR5lklVxjUAV728mrSCmxwsZwSffPlTotrAgkSXWQuQpC946Wb3gpCgYVTsd222FXMHDrd7SyuTDGiSTyiUklyVSULDAuphl3DEZ2zoyelW8fCY0u+LxW8aRtbRoIW1MNOtdMmticMmGJbUCNvSovqqvd/roNRj2s7EYzPMMqCMKD1ER+iPFpNv7oP1+Lmys1SQpcSM+gmNdOAThcK2V3/AH9wR0UbZqx/aAE5VhIveae21vKQwLaSI1AUkhEwMhRjr4ZxWhsuzdrJccL1RRLHdW4LqNWZZGDE6ctlVVUBJ8NWOrVJ9TUFJt7/AMD1fcyElvY6mHNmKjowZdxjbbldehIz5jwzT62PDs4NxL12AGxGNiWKbEnG3huPCnuI20VvZx3Ygidri7ljw4blwpESAgUH3mxnUTnY486mcNS0mh4hIlmiC1t0ljEhZm1NIxOvcZGMADyAPjT+Y2u3x6BqKaK1sMZM8ucdNGRnBzkhQSNsbYJ1DpgmvS2ViQTz5QdUmAce6JSsRyE66MEjxPlVrcWNtF/RxFujrxFy7hizGNGmVEhjYEaSiue91JC9KlX/AAO1hWeFGtGmtr9UJmfSXt9Kv01YZ9R5ZI3wvhUfmUn5Yaig9k4eSvz84UnfIUkDO3RMLtvnfHTHiI1zb2oWXTI+pVBTLAhyS22NA6dzx6OTnatbecDtlueMQiKJUtIUeEtr7hwASTnLDv5+xa9WnBLY3PB4jFCy3cLtMy6u+QCAynOV93P1k0fNLl/jixazMPaWGNpp1OknBwwz0Rc6AeuGJx0yOtLPZWHe0XEmNLlCwOS2By1ZOWNK/wB7Pi3lVlc8PhTh9/KYovaYJo9gpAiEkhAixqyWAXfI21YySDiy7ScDggEsyWscqJbQlolkZTEZo3Zrhup0hgqqBnqc4wMnzK5fHp++oajnINFNg0aq6LnW5fY5mjVWp7L9j2ucFhqJAbSSVWMH3S5G5JG4UY9TvitYv7PI5FdUWBmTYhdUbdNirZIbcEb7ZU+VcfN8cwwnpSb+49zlWaKm8c4S1q+kklSSASMEEYyjDwYZG1FdPB1Ec8FOD2IOVFh8guIf9BfxoP11M4V2W4rbPzIECPpKZ5tucqdmBDMQQfqrszM3n92KTWfM/CuW+pm1ToyPNI4xZdlOKQyiaJdEoJIcXEOcnqSS++fHPWrCHh3GkcSJpV1UqpV7QBQ2C+FB0gtgZIGTgeVdXBPn8BXvJ8/gKi8zflL2F3GcdTgXFhFyQkfK5nO0a7TGvOdWM9fDyxt02qQLLjfMklyOZKgSRuZaZdRnCnfpv9u3lXWMnz+Aryynz+Ao7r4XsDyyOR2/COMJGsSEBEBCfPW5MefeCOW1ID6EU7FYcaXlaCAYAVi0y2o0KRgqMHofI56V1TB8/wAqNLefwFDyX5S9hd18HJ5eC8YZY1KoVicyRrrs8IxOSQPU746dPKnJeG8aYzFsEzjTMeZafODGAG38K6phvP4CvaqfP4Ck8v2XsHdlwcev+znFZ0jjlRWSIaY15tqNAxjAKsDj6zUr+jONa4pMDXCpSJg9pmNT1A36f8+dddW3Y+P5U6tm/n+VLv7VS9ianPg4zb8F4wgkCqumVtbqXtCpbGNegkqrY8QB4eVJBwPjCLKqqMTnM2ZbZjJnrqLMSfvrsrWj+Z+FNtbP5n7hT722yXsDnLg47w/gXF4FVI1UKjF0Bltm0McZZC7EoTgdPHfrUKPsbxJXEgiBcNr1GaBu9nJY6nOok775rtnJfz+Ao0OPH4Cms8l6L2DW+Dkz8M42zSswBM6hJSXtPnFGQAxz6/l5UR8M42phK6QYFKxESWnzYIwQu9dhhhY9T8BUv2fbp8BUJZXwvYak2cMHBOLaJI9MYjlbXIuu0w58Cd/Dwx0386fkseNF2cldTRcljzLTvJnIQjOCB9W1dkEP1fcK8Sen5CjvfZDtnBB2Fvv+kn48H66H7D3id6WECMEBzzoT3cjV0fPTNdyZiPL7hTFyC6Mh6MPSpz6jJKLjsPuP1MzbaYoAitpLzs8uDg41EJv4jYDHhtUvjABjhMLYdAFQJ7zZJbGxOpemx8TjxrwrLChWVWWRDsQB84NsgatlbYAg7HbcVIs+JRA4caQMYYRNHpz72Wd2yP4AD6ivMTwSi6ZrjO1aM3+0O29rZxAqs7CNuoUawxRjliBuud/HBpau1VXn5qIVRQNyB3yMhO7+6OuB6k0V2+ijPFipszzzJM2rAVB4temCNXCBtU0UWCTtzJVjBGOpBYHHj6VNpm4i1AAoj4YNhyQARuGGFO4OMeXWppMopFPH2k1QySiFRyLYXMqlz1LSKYkYqMMpibJYbEhcZ3Fn7YTOkehQjsy621AgJCsjEg7Z72D/AAmkNvkKDb2+FGkDXsBnJXHK3XODg7Zpo8PBABgiPeY5MzkkscyZPL3DZOodDTolsLYcSWWOdhGA8LN3ST3l0cyFumRrQ+WAQw3wag3HH2SF5TDD3bKK8xzHA+cYgISRsABnV4+QqyMB1M3Iiy6hGPMbLKOik8rdRvgepptrIEFTbW+kroILkgrnITHK3X06UaRUiNxHizRx3cohQrbHGGdlMgKIynGk6CdXTcgKPPFO+3hbmW3mCR6OSA4LMrNM8qxqdu5vHt1yWxmnpbfVrDQQsJP6wGQ4fy1fNd7Hr6eVezAS2swQ6tu9zGzsCF73K8ATg+GTiimFIp4OPFreOYxAcxoUC6n6yzCIlSVHMC5U5HicHGc1Jh4ypjgcoBzJOXIAxPJ+cMIz3c55pVSpxgasnu1MXhyADFvbAKAANR2w2pcfNbYbBGPHfwr21mCrIbe30OoVl1nDAEkArysMBk9fOm9yWlEaLip9rFsYwMmYFtRJxEsJ8AFJbmjbPd079akXfHRHJcRhATFbNPGSxAmMeeemw7pU6Nxn3vDFORwaCrJBAGUsVIkYYLnMhBEWxY7k+NeLm1DAD2e3yoYLl2OkOfnQMx9GwM+eKjpsdIZt+NXBQO1uiI0sUaF3fv8AM094IVBCqWK7+9jbAr1b9oHZp0aOJDC5jJaRwhPKgfeYrpQkzAYxkhWI6EVKjQlUjkhhMaHUmJGJTAGjSvLA2I232qJe2pYPi2tXLu5bWfe7pRGIIYFiMDJ6DbFKr9AoSDtCWkSMxplp5YD7ysGRFdPmiMhmDZ0k7DfODTVh2jWWCzlMYX2nSXAYnkhzojPu97L4GNsDUfCnRFIgQpb2zOqltRYg62duZuB+8gU6uucjHkexEI8YtrPlkBNOHw6rrKArnAGcd3fGr12VBseH7QGN0DRDDXUluSNZ2SKSTWCQAzERkafDV18/c3aKRbeC4MUZWfk6QrsxUSyImCAPnCocNkYycrjxPlVmBBFrZgq5lU62GH0Y1jzJ3GrbYn7VktnUAC1tcd1iAxGGErEBfAYXDA+DE7eIdeobHqXtEoiglKromcElXJ5cRcIsrHSMEMyBgcAd/c6aj/0uTeG25ajDSLq1kn5uKGTOAMAtzcaScrpBPUU6to5Lhrez0yHEhBYhwXZmJTbUCTnSfFyd96S1hlDoXtrZQCTrRmLLqQGQgH94vgE5OoCnGkJk1YvOnBCKcop2Khia2VhhgCPUVC/omFTkRqD9g/KrJ2PhTBU+RoqwI0sXh4eVFSGQ+RoqYqRcey0eyVb6BRoFZdQyo9lrM/tDDx2mqMsp5iglSQSPLbpW90Cs722v0ghjL53nToCTs2o7DwwDVuGb7i2sryK4s552deb2iyBklYOGLZLEEYPXPXoK6b7LVDwntRbyXMaLry+VGUIA2J6426VttAqzqsjclarYr6eOmLV2VHstHstW+gUaBWbWaCn9kpfZKt9Ao0CjWBUey0ey+lW+gUaBRrYFP7JS+y1b6BRoFGoCoFpQLT0q30CjQKNQFR7LSeyVcaBRoFGsCnNpR7JVxoFGgUawKg2tHstW+gUaBRrAqPZfSj2WrfQKNAo1gVHstFW+gUlGsD3Ua9vUiAMjBQTgZ8T5AeJqTVH2qhcpG8ZUOr4GpcjvDB8Rg+tKCuSTE3Ssj3HFpHJ0K6r4EAZP39KreIcPE+DMkjkdNRG3n0IqZZm4x3zFn0Vh/wDqpOuTx0fGtNaPpor+ryZ9OAxKQyxOCDkHPQ/fVsvEp1+mfrVT/wA048knknxqPNJN+6Ivt1U7c/q3EqXgu+H8YR9IYhHO2k7ZPpnr9VWeaxdpHPJNEsgiC6w2VDZ7ve2ydumK1d5erEMsevQedUZIKLpE4y2tnPu2HbCSG6eKOWPSoG2rGDjJBIPX0q57G9qDNBI0pLsj4xGjuQMAjOgH1+6qDjPZhJ53mJKNIctgDGcAH6ztUzsxwoWQcRyuvN99giEgjOnYg7bn763ZO0+nUUv8tjBBZFmcrdG8srxZV1ITscEFWUg+RVgCKS/v44V1yuqLnGWOPqprhdroDNzGkLkMWOkeAAACgADArKftauB7IsQPzjyKV9ApBY/7fbWHFj7mRQXqbpT0w1M2VleRzKHidXU9GU5HrUisf+zCcexLH+9GxDdPEllO3mPyrXk0suPtzceCUJaopi0UgNLVZIKKKKACiiigAooooAKKKKACiiigAqt4+fm1/wC4v51ZVSdqC+iNUx3pRknwABb7yQB9tTxq5IjPweY+lKxqLFG/nXtlYVcVoGNeCaQo1NshoBkm0/rovrP+hqiX93rlLdQDgD0H8zSQs6zQEYYaypHllSM+uPL1qPPHuR5Ej409O5BvYk29wArFiPdbqepwDgfGmXLDIIxkhhk/Xj4VUX90qHDOoz0z/KvVhfrMDokRxnGx6VZ2mlqKu7FurNR2du9ynhjUPTzrmvazijXV25UZCnloPQHc/ad63vAf64fwn8q56OF5IIYrq6bda1/D9EMspPgh1Mn20iy7J8Ve0ukSQaVl+bbPhv3D5dT8a2X7Rbi4S2U2rsj80A4xkjDZG/risNBwgmWElie+vUYyAwBro/GZS7aAmrTv9p/kPzqHWae9Ga35DBJ9ppDPYCad7RWuWZpC7bsN8asKPurR1RcDuSGMenSMZGPjV4K5uX62zbidwQtFFFVlgUUUUAFFFFABRRRQAUUUUAFVvHx82P8AuL+dWVV/HP6r/Ev+oVKPlCl4Ml2j4tcW8atb27XDFwukHGBpJz94FU8Xau+Iy3D2U+RZj8QuK0s8pDLgoFLYYsfDB90eJr1fQEliDDt4ZAJ9Cp6ffWtTjFVRHGrRmT2lvT/7Bvvf9FNHtLfa8NY6QMbs7DVkgEAFNyPsrRyvpO6ADG2679cbbYqLe3MyKpSHUrY38Bj3s6CSD/Kk8q8JIs0pLwXlkvz0XXq3+g1nu0/E2gyyoW1SMpIBOnqQcCtHw7+uT/F/p/5rOdtpjGAyjOZGztVnTRUsyTOd1UpQwtx8mUe4hJLtLKz4/eTrjOOoxjepjXvLyRIwx0GhQrYO4OB9XnVt2WuYghknEKljo7+O8Ae9gHcVj+0bpNIx1NgMREqghVXO3WupTcnGnS/1/RzItNJuk/8Av9nRux91zXjfAGpWOAcj7DWfTjcEbqyq2VBGPXI0kH76u/2exKEgC5wEPX7axPEI1Ezjydh8TVHS4YTzTTX7ua5zawxf3L6Pi8cl2rAHMjr9hyPPw+yrntDfyxXEul8LsdO30R0yKy/ZuJTeQfxg/Ct52g4a8khKKp3U5LYO3UbDxqPVxhjzRj6UGO5YZNPeyB2cmn9qTnagGjZlB094YG/d8s/GtsKzHC7aY3KvKsahVYALnbOPE9a04rl9RvI6HTfQLRRRVBoCiivLMB1oA9UmaiG9B90E+mN6QXLatOnG2dzUtLIa0Tc0VF9qAODjP1+fSnopg3SlTHqV1Y5RRRSJBVP2ouQkBJxkuoAJAydQ2yauKqO0fCBcxqp0nS4fDDIOxBB+w1PHWpWRnel0UdleHclBjGOqN+dReLRmZkYGSJozlTGVH1507Gkj4FEuSE0/wykfmah38KjozIfLmj/atjjjlLYzqU4osIbmcDHNfrkYCfduDtTjTk6TIZnKnPWIfZkKDj4+tUFunnI31cyp44Ssgyedg+HMA/KpOOOPkHObLbgt5m4jVl05DYJZdzgbYBzT3EJdLurKCM5xv55FQ+DdmVEsciKF5baiSzsTsRgZ2FaTiXDBLuDhvz+uqJygp7eBqE9G5huJ2ttIcur+WlSBj7xUVOBWecqJh/j/AOK1T9n3z0U/bTkPZ5vEqB99al1elbSZk+Wt3pG+y1oEYCMEIiHGTnxGN/vrmV8SZGJH77E+neNdusbNYlwv2nzrlvH+yl4bmYxQFo9RdXDx7gnOnBbOc5q34b1UI5Zubq+SXUdPLtpRRW9m58XkB/8AkA/2rs5bvGuZ9h+y1w0qTzxtCqNnS2zNjp3R0Hqa6FeiQOCi6gdm7wGPvqHxTLjzZVofoT6aE8ePdepKT3qeqLaMxyXTT5bg/btUquVI2QdoWiiikTENU9/IXk0qUJXHXPdJ6Ajoc1cVTXtoyzGYElQMlV6nA9dj1qcKvcqy3Wwsl+BFqU530sSOu2+MVWzXpJYKW0nb7BUbil+rrlegOyjIxnOMr55BG3pVlY8OUrqhl73jsCM+RHUVoUYwVsxtyySqL2RBjmydz1/88ali5liJGxwNX1jz+qqviOdRIAU6SzL9Eg4b7M4P21OuLrvwZxu2jHmHSMkfeak6dFcFTZfcNveauf3hsRRWd7M3OJ2TOc6h/lJwaWs2bHplRuw5HOFs11Iwqt+UNr/aIf8AOv8AOj5Q2v8AaIf86/zqOl8FxKNhHknQuT1qBddmbWT34UJ88b/GnflDa/2iH/Ov86T5Q2v9oh/zr/Omta8WJqLIS9jbQbiID7v5VUcY4zYWRdH58hjXXIsSu3KUnYvowqA+pz6VpD2gtf7RD/nX+dcvHAnEvEU9ss+TxBwzSGQmRFDudATGD3X0gk7YG1WwuX1tglE3k/a6zgiiMZaTmxmaOOGNnYoBlnKgd1R4lsb7V6g7cWb28VwjsyzMUjRUYyOwOGRYx3iR4+A65rDJwb2a7kezurLkvai1XmyHVCAAMhQCH3GcZHWmo+zaWc9lJZXVnItsjIyzTFNTMSXcFQ3XPTHgKfag/VkrR0js12ngvkdoC2Yn5ciupVkbyKn/AM2NeoO0UDyCJGDOzvGoGNzHjnEb9EJAJ89hmqHsXBaWMcubqF5p5TNM4YKCxJOAuThRk4Hqaa4itrEmvh5sEucMqSO4AjDsWkcbHUdW+PGoOC1OrC48mitO01vJdyWaMTNEgdhjbwyM/SGRketVt12/tI/atQmxaHTK3LONROAqknvN4/VWStuGLb8S9rtpbPlLbmIB7htcjkbu50nJLdTVF8jQ0cQmubOSR7r2i7c3LAFde6RoFxllLZbY5AHSrVhx+rf75C1ydEuf2jWqNGrJdapMBVEDEliAdH8ekqcDoGGacn/aFaLGsg5z6oucUSJmeNM41uBtGM+Zqmuws3FobqSey9mt1YRqJu9qYDMhXSAD4dTsBVVccLcXV+0d3Y8m+UIXeQ64l3yFjAw2xx1Hh9se1D8BaN1J20tRFDIrPIbgZhjjjZpHx73zYGRjxJwPWm7btzZvbvPzCiozIyyKUfUgy6BWxqYemfKsRHwQWl7bz2N1ZtHFbi3KzSkED95hpBySd69ds+DC4HMgvLTnvCYJNTKkeGOqR0ADMjE7dd/Emn2oWuAtGzs+3VpJayXSs2iJdbrga1XwYxg5AO+M+VL8tYeW0rRXSxrCZ9TRYBQafI7HvA6Tg4NYPjnZqMwPHbXdq0k4ijmeSUIFijA0xRqinYnqT1p/jFkz2Utpby2ESSyKSDcu2Fzl8yFcsW7qhdgqp1pdqPoO48m64F2wt7qXkxiZXMQnAkjZdSE4DD/nHWnOB9q7e8e4S3Ys1u4STukDJLAFT+8MqwyPKsvecPtYxy7KeGLnARzztcs0qxKMKkZk1eG3VQOvWofYrhgtbu8kmurV4LhFQaZVVsLsuVjRFTuk+70pduDTfsK0argXam0vJEWFXLSRNKpaFlGgPpzkjbLZI860uw8gOtUEfFLGDvRtHnSFxEpY6VzoXCA4AycDpWU7WdqZZhy0UwRH3mkIDuPIICWAPoM0QwyySpFcpRhuiVf3ySyykN3XwWbwjhXqx/vSEbD0FRE4zrkaZhhIcsAfpHZF+vur9QU1kJ+IswEa4CA5CgHLHpqY9WP5eGK0XA+zF1dBA68mBd8kYLfSIU7kkbZOwroywxxRuTOfTm9kaHsBCzyPKc6UXQD5sT3vuAH30VseG2CQRrHGMKo2/wByT4k0lcvNk1zckb8WPRGiJ8n4vpT/AI836qPk/F9Kf8eb9VFFV9yXJPShD2fi+lP+PN+qk+T0X0p/x5f1UtFHclyGlCfJ6L6U/wCPN+qj5PRfSn/+xN+qloo7kuQpCfJ6L6U/48v6qD2fi+lP+PL+qloo7suQpCfJ+L6U/wCPN+ql+T0R/en/AB5v1UUUa5chSD5OxfSn/Hl/VSfJ2L6U/wCPL+qiin3Jcg4oPk9F9Kf8eX9VHyei+lP+PN+qiik8kuRKKFHZ6L6U/wCPL+qj5OxfSn/Hl/VRRT1y5HojwJ8nYvpT/jy/qo+TkX0p/wAeX9VFFPuS5DShfk9F9Kf8eX9VJ8n4vpT/AI8v6qKKi8kq8hpXA1J2Vt297nn67ib9dMx9ibFTnkAn+88jfBmNFFSWWfLIuK4LSz4PBF/VQxJ/Cij/AGqbiiiott+SaPVFFFIZ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6" name="Picture 20" descr="http://www.litosfers.ru/usinski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95" y="3817913"/>
            <a:ext cx="1917529" cy="191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aquaexpert.ru/pict/img_213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21088"/>
            <a:ext cx="2013768" cy="151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нутый угол 5"/>
          <p:cNvSpPr/>
          <p:nvPr/>
        </p:nvSpPr>
        <p:spPr>
          <a:xfrm>
            <a:off x="387009" y="2982369"/>
            <a:ext cx="8381260" cy="715950"/>
          </a:xfrm>
          <a:prstGeom prst="foldedCorner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Также в городе действуют хлебокомбинат (производство хлеба и хлебобулочных изделий, макаронных изделий, кондитерских изделий</a:t>
            </a:r>
            <a:endParaRPr lang="ru-RU" dirty="0"/>
          </a:p>
        </p:txBody>
      </p:sp>
      <p:pic>
        <p:nvPicPr>
          <p:cNvPr id="4112" name="Picture 16" descr="http://www.litosfers.ru/mashina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248" y="3619463"/>
            <a:ext cx="3552957" cy="239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нутый угол 6"/>
          <p:cNvSpPr/>
          <p:nvPr/>
        </p:nvSpPr>
        <p:spPr>
          <a:xfrm>
            <a:off x="397139" y="6010774"/>
            <a:ext cx="8401066" cy="717894"/>
          </a:xfrm>
          <a:prstGeom prst="foldedCorner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Предприятие «Литосфера» (производство питьевой воды «Усинский источник». )</a:t>
            </a:r>
          </a:p>
        </p:txBody>
      </p:sp>
    </p:spTree>
    <p:extLst>
      <p:ext uri="{BB962C8B-B14F-4D97-AF65-F5344CB8AC3E}">
        <p14:creationId xmlns:p14="http://schemas.microsoft.com/office/powerpoint/2010/main" val="428053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264680" y="683557"/>
            <a:ext cx="6281940" cy="1576282"/>
          </a:xfrm>
          <a:prstGeom prst="foldedCorner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1. В каком году был сдан в эксплуатацию первый дом в Усинске?</a:t>
            </a:r>
            <a:endParaRPr lang="ru-R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а)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1970 год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б)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1980 год</a:t>
            </a:r>
          </a:p>
          <a:p>
            <a:pPr lvl="1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в) 1975 год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нутый угол 2"/>
          <p:cNvSpPr/>
          <p:nvPr/>
        </p:nvSpPr>
        <p:spPr>
          <a:xfrm>
            <a:off x="2803123" y="2348879"/>
            <a:ext cx="6264696" cy="1215329"/>
          </a:xfrm>
          <a:prstGeom prst="foldedCorner">
            <a:avLst/>
          </a:prstGeom>
          <a:ln w="0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В каком году Усинск получил статус города?</a:t>
            </a: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а) 1978год</a:t>
            </a: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б) 1984 год</a:t>
            </a: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в) 1986 год</a:t>
            </a:r>
          </a:p>
        </p:txBody>
      </p:sp>
      <p:sp>
        <p:nvSpPr>
          <p:cNvPr id="5" name="Загнутый угол 4"/>
          <p:cNvSpPr/>
          <p:nvPr/>
        </p:nvSpPr>
        <p:spPr>
          <a:xfrm>
            <a:off x="266124" y="5240662"/>
            <a:ext cx="6034068" cy="1544090"/>
          </a:xfrm>
          <a:prstGeom prst="foldedCorner">
            <a:avLst/>
          </a:prstGeom>
          <a:ln w="0">
            <a:solidFill>
              <a:schemeClr val="tx1"/>
            </a:solidFill>
          </a:ln>
          <a:effectLst>
            <a:glow rad="127000">
              <a:schemeClr val="accent6"/>
            </a:glow>
            <a:outerShdw blurRad="130000" dist="101600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3.В каком месте высадился первый геологический десант? </a:t>
            </a:r>
            <a:endParaRPr lang="ru-R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а) 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Возей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б) 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Болбан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Бож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в)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Колва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4939" y="160337"/>
            <a:ext cx="3561681" cy="52322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Тестовое задание</a:t>
            </a:r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www.phorus.ru/images/preview/p2/img1867370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383" y="836712"/>
            <a:ext cx="232203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2" descr="Картинки по запросу картинка полярный кру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Картинки по запросу картинка полярный кру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6" descr="http://www.geocaching.su/photos/areas/263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687339"/>
            <a:ext cx="2319809" cy="191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komi-nao.ru/sites/default/files/imagecache/600/stati/1900e-tak-nachinalsia-usinsk-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505" y="5240662"/>
            <a:ext cx="2463972" cy="154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нутый угол 3"/>
          <p:cNvSpPr/>
          <p:nvPr/>
        </p:nvSpPr>
        <p:spPr>
          <a:xfrm>
            <a:off x="2768107" y="3645023"/>
            <a:ext cx="6245369" cy="1527914"/>
          </a:xfrm>
          <a:prstGeom prst="foldedCorner">
            <a:avLst/>
          </a:prstGeom>
          <a:ln w="0">
            <a:solidFill>
              <a:schemeClr val="tx1"/>
            </a:solidFill>
          </a:ln>
          <a:effectLst>
            <a:glow rad="127000">
              <a:schemeClr val="accent6"/>
            </a:glow>
            <a:outerShdw blurRad="130000" dist="101600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.На 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каком расстоянии город Усинск от полярного круга?</a:t>
            </a: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а) 90 км</a:t>
            </a: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б) 70 км</a:t>
            </a:r>
          </a:p>
          <a:p>
            <a:pPr lvl="1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в) 86 км</a:t>
            </a:r>
          </a:p>
        </p:txBody>
      </p:sp>
    </p:spTree>
    <p:extLst>
      <p:ext uri="{BB962C8B-B14F-4D97-AF65-F5344CB8AC3E}">
        <p14:creationId xmlns:p14="http://schemas.microsoft.com/office/powerpoint/2010/main" val="387135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синск, Республика Ко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1162162"/>
            <a:ext cx="2675681" cy="356757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01328" y="188640"/>
            <a:ext cx="6480720" cy="52322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Конкурс знатоков нашего города.</a:t>
            </a: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0488" y="711860"/>
            <a:ext cx="4522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 вы знаете об этом памятнике?</a:t>
            </a:r>
          </a:p>
        </p:txBody>
      </p:sp>
      <p:sp>
        <p:nvSpPr>
          <p:cNvPr id="4" name="Загнутый угол 3"/>
          <p:cNvSpPr/>
          <p:nvPr/>
        </p:nvSpPr>
        <p:spPr>
          <a:xfrm>
            <a:off x="185204" y="4921758"/>
            <a:ext cx="8712968" cy="1681584"/>
          </a:xfrm>
          <a:prstGeom prst="foldedCorner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всех усинцев памятник воинам трех поколений — это святое место, к его подножию возлагают цветы молодожены, убеленные сединой ветераны, дети, потому что не может быть у народа настоящего и будущего без памяти о прошлом. Это памятник воинам Великой Отечественной войны,  бойцам локальных военных конфликтов, павших в боях.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57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1.gstatic.com/images?q=tbn:ANd9GcQoi69mqL9EETrvTcIfadSzmybpnTYL1kom9kdk9EtRwgjXEP9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6102"/>
            <a:ext cx="5459444" cy="374707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95636" y="260648"/>
            <a:ext cx="6372708" cy="52322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Конкурс знатоков нашего города.</a:t>
            </a: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40858" y="874582"/>
            <a:ext cx="4193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 вы знаете об этом памятнике?</a:t>
            </a:r>
          </a:p>
        </p:txBody>
      </p:sp>
      <p:sp>
        <p:nvSpPr>
          <p:cNvPr id="6" name="Загнутый угол 5"/>
          <p:cNvSpPr/>
          <p:nvPr/>
        </p:nvSpPr>
        <p:spPr>
          <a:xfrm>
            <a:off x="395536" y="5157192"/>
            <a:ext cx="8368275" cy="1224136"/>
          </a:xfrm>
          <a:prstGeom prst="foldedCorner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Памятник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С.А. Дюсуше в Усинске перед Дворцом культуры. </a:t>
            </a:r>
            <a:b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Дюсуше Сергей Александрович - геолог, первопроходец промышленного освоения севера, посвятивший свою жизнь открытию нефтяных месторождений.</a:t>
            </a:r>
          </a:p>
        </p:txBody>
      </p:sp>
    </p:spTree>
    <p:extLst>
      <p:ext uri="{BB962C8B-B14F-4D97-AF65-F5344CB8AC3E}">
        <p14:creationId xmlns:p14="http://schemas.microsoft.com/office/powerpoint/2010/main" val="75173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о дороге свершений – в город сбывшихся надеж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147" y="1412776"/>
            <a:ext cx="5715000" cy="379095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95600" y="228414"/>
            <a:ext cx="6558094" cy="52322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Конкурс знатоков нашего города.</a:t>
            </a: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78079" y="908720"/>
            <a:ext cx="4193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 вы знаете об этом памятнике?</a:t>
            </a:r>
          </a:p>
        </p:txBody>
      </p:sp>
      <p:sp>
        <p:nvSpPr>
          <p:cNvPr id="5" name="Загнутый угол 4"/>
          <p:cNvSpPr/>
          <p:nvPr/>
        </p:nvSpPr>
        <p:spPr>
          <a:xfrm>
            <a:off x="323528" y="5373216"/>
            <a:ext cx="8369107" cy="1008112"/>
          </a:xfrm>
          <a:prstGeom prst="foldedCorner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Памятник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первостроителям Усинска, представляет собой высокий гранитный трёхгранник, на котором лежат строительная каска, мастерок и полутёрок – непременные атрибуты профессии строителя. </a:t>
            </a:r>
          </a:p>
        </p:txBody>
      </p:sp>
    </p:spTree>
    <p:extLst>
      <p:ext uri="{BB962C8B-B14F-4D97-AF65-F5344CB8AC3E}">
        <p14:creationId xmlns:p14="http://schemas.microsoft.com/office/powerpoint/2010/main" val="340111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017.radikal.ru/i406/1307/12/2484a69bb4c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822" y="1422068"/>
            <a:ext cx="4832872" cy="362465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1052736"/>
            <a:ext cx="4193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 вы знаете об этом памятнике?</a:t>
            </a:r>
          </a:p>
        </p:txBody>
      </p:sp>
      <p:sp>
        <p:nvSpPr>
          <p:cNvPr id="5" name="Загнутый угол 4"/>
          <p:cNvSpPr/>
          <p:nvPr/>
        </p:nvSpPr>
        <p:spPr>
          <a:xfrm>
            <a:off x="898639" y="5301208"/>
            <a:ext cx="7565357" cy="1296144"/>
          </a:xfrm>
          <a:prstGeom prst="foldedCorner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Установка памятника нефтянику - добытчику  «черного золота» является для жителей Усинска не только данью памяти и уважения первооткрывателям, но и играет немаловажную роль в оформлении внешнего облика города.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404664"/>
            <a:ext cx="6624736" cy="523220"/>
          </a:xfrm>
          <a:prstGeom prst="rect">
            <a:avLst/>
          </a:prstGeom>
          <a:solidFill>
            <a:schemeClr val="tx1"/>
          </a:solidFill>
          <a:ln w="28575"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Конкурс знатоков нашего города.</a:t>
            </a: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01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4" name="Picture 18" descr="http://img.gazeta.ru/files3/605/5430605/upload-3-pic4-452x302-209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71152"/>
            <a:ext cx="2790408" cy="151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data:image/jpeg;base64,/9j/4AAQSkZJRgABAQAAAQABAAD/2wCEAAkGBxQTEhQUEhQUFhUUFRQUFBgYFxcUFRQXFRQXFxcWFxUYHCggGBolHBcUITEhJSksLi4vFx8zODMsNygtLisBCgoKDg0OGxAQGiwkICQsLCwsLCwsLCwsLCwsLywsLCwsLCwsLCwsLCwsLCwsLCwsLCwsLCwsLCwsLCwsLCwsLP/AABEIARcAtAMBIgACEQEDEQH/xAAcAAABBQEBAQAAAAAAAAAAAAAFAQIDBAYABwj/xABHEAACAQIEAwYDAwoCBwkAAAABAhEAAwQSITEFBkETIlFhcYEykaEHI0IUM1KCkrHB0eHwFSQWYmNyssLxNERTg5Ois8PS/8QAGQEAAwEBAQAAAAAAAAAAAAAAAAECAwQF/8QAJREAAgICAgICAgMBAAAAAAAAAAECEQMhEjFBURNhcfAEIjKR/9oADAMBAAIRAxEAPwAKBSgV1OFeuzzhIrgKWKktaGflSBIYUNJFSv40ygYkUoFLFOC0wFtpNKVrhTzSGMilApYpQKKEIBSxTLt3KQIJLTA6aCSSeg/nTrVyf769RStXQ6YsV0U6K6KdANilinRSgUqAaKWKdFKBRQDYp4FcBTwKKAbFLTorqABMU6KtY3ClGIPtFVwKq72JqnQlcK2PLnKa3bYa9MsdANCF8fU0S4nyKgBNkkGdiZEdY6zWLzxTo1WGTVnn09KUCvTLPJdm5atqwyuqgFl0k9SR1oFj+R7i3AqMMp2JB0PnHvSWeDG8MjJRSxRLE8FuW3y3ABqRM6GOoPhT8TgUt25zZmOgjb1q+aJ4MHC2d6SpxfMRURFUiXQ2KZeuhBLEAdSTAHmTUsVBj8Cl5DbuDut8wehHmKbutC/JmuLc1ojEW/vDECDCCYM5upnw+dU+UOI3nvtmdSpGZlY66HdBG4k6eB9Iz17AMLnZqMx/DA+IfhMedanCcsXGxNy6bnZDtGdMurFWZiI6DSPHfavP5TlI7FGEYmxFdFKBSxXoHGJFKBSxSxQAkUoFLFLSAQCnAV1OAoGdFdTorqANNxHAW2MNqP5edBcLw9Ld9DmGWdjrvVnEpdyEaHz2oIXd3A/FtXNBOuzpyNX0elWb4U6bdPCiFvEk0DwNtuxTNBYb0TwZrlZqErTxVpDm3qir1Zw12pGVuL8ES+sGRMSRoYry/mXhDYa8UMlTqp8RXsoNUuLcNW+hVhuCB5TWuLLxZnOHJHiYp6IWIAEk6CiXFuAXbDhSCQxhCOvt0pMHw+8rqOzYZvEHTUa6eFd3NVaObg7pl8cm3zbzrBPVdj7HY1luM3jh0cuCGUHunQyOnzr3LhE5AD9Np614/wDbVwrEHGWmAtvYuqAqk5CLiN3g56ghtJ032Ik8y/kPpmzwp9GR4Lw/ILRO7S3oqrlUfWjuFGieBtfU9nH0zfOo8ZYHaIM5aUuCACgBBUbfFI6z4bV1hgosAkAELlBMH8ywAjr0Pt6Vapfv4Jptfv2XYrop0V1dJgJSgUsUoFIYkUsUoFLFACAU4ClApQKAOiup8V1AGzvDTYUGs8NC3C51J+Qq8MRNLmmvO5NHfJItWHO3SiuEG1B7Tir+Fu61mwC62I1molua13b6VXL60AHLDyKkBoMmJjerVjFA7UAR8SQMRpqpkVAiSZNXCQdDTcvQU0xFvC7VjvtUwivYsktlYXSFMSO9auDX3yn2Fa6w0VnOd7iNFpmUFrGIdASAS69nkgbk/FSY49mR4ny6L17D3EbIj2br6TLFVtzrv19TFBrnDMltMoGi22ZuhKMJJPXRTWg4RxRrtqzlT83h8UsuTaAAe2BlWC8hQvdIGvXrQm7igcKUeDdi53h8JlmkDwgdPDX01xTbdCnFUQMkGDTYpwM6+OvzpYr0EcLGxSgUsUsUAIKWKWKdFACAU4CuApwFIEdFdTq6mMMhqlVqrLU9uvMZ3MnQ1fwlyqVpZq5ZFSBY7aobuLior1yKpXmmqSEyS7jWka9aI4HEwZmguWat4cRVMA/bxNSW72tCrT1cstrUgE0ehGIsBsVcurC3bdi3bR42Ja7cKsPxoe5K/wCtpBginzPzF+TIuRVd3JGpIyx1gDX5ivP8Zxi/dd2a6wzkEqhNtdFCxAMkQBuT1q1iciHkUSm3FTbuvZJjsg9shZbvEhTsNoRPWekRU9u07WAy2yEzNbLnXK+jLou05hBJGoI8JE4vHWrPxuq+XU/qjWt19kvM2EvrewbH7x3ZglxYF1MiqwWfiIIMrvV6xrslNzd0AsHORZgkAAwIEjQwPapoozzLy/8AkbSsmy7HIxklGZpyOfU909dt/iERXVjknFUYzjUhoFKBSgU6KsgSKWKWKWkMQCnAUkU4CmB1dTorqBl9WqZGqstT2zXmM7SzbuRVlb9UYp6NSAlvvUa1zNSLVWBKo1q3Zt1FYs9T0qW3iAJnQH6U1sljLuJCsB4mKuXXi2W8BQfFlS6w0mZEUYuXItkDfLoD++qaqhWeWc8cbNlEaATmYAFiD0MjQ+I+dYnimKxDWe0a+qnMFNpJUqGEiWHXyP1gx6Lx/Ch7VzNEqC4PgyidPDw96x2K5cGKtm5ahLyyCDEXQNpjZoKa7TNaZYTb/qZ45R8gXC4m1h0W4bC3WuqcrXCGykM0tl112HtNMxl5z2V5FFp+8+Ze4Q4uOAQSZmET39TVK5wu4rhTbYEvkg6DMdQuY6a+PWtbheT7txVz3BbyFwwXvMZYvAIgbMOprCKlLRq2ls9O+y37S0xwGDxuUYiCqlgMmIEagg6B4mR1+lDb1vKzKNgxA9jFZrh/KWHs3FMM7Zcys7ahlYd6BH6S1pDrvv1rpwY3G7McslLobFLTororpMRKWlilAoAQCnAV0U4CgZ1dU6YViJArqVodMetSoKaq09TXnM7CQNSgUq26s2bVICNLJNWLVjXWp3hRJpn5YsagyfChIQzFX47gB9qh/JJAzHwn2p2Mv9QKGrjjmj+5raMXWiG0E7a2rcvER7mqWI4oDJEzsPKh2LxBY61ABXRDF5ZlLJ6K3EzNtp/EVX9tgv8AGhOHHZ4pkHwucy9JmTHsc49hRPitp2FtUYLNwZjEmFBbQ9DKjWDWSvcbt3riKEfOpYSzKVOUZsuQQsaEbdaWWSiyYRbQW5gtMzJ2QV2S8HyzJlLYCGIPdBZiYE6UX4bfzG4MpEXOv4otpqPKm4ZlYgKCApJ0WFIa2sCfHrVqxa1uafjE/wDp29RFSk7v7KtVX0NcQ6H/AH0+YDf8n0qYiquLvBWSWE5wNxOoK94e++3p1vEVrF7aIa0hgroroinCrJEililpaAGipbI13imAU5aGhosC6fGuqGK6lxQ+RKL1TWWqhhFBYDoSB9a0g4bG23hXJlionRGVlS2av2FFInDdZNEbGCUxE1zs0KN+3OgFc+FI0jXfSj7YEaCKkbAyRB2/uTRyEY3G3FQwwPT+z5UKxRWTlO/9/KvQOP8ACRctHKssIg6SdaAYDlTrdb9UfzrpxzilbMpxb0jKRTlFeg3OVbRthQII69T6msfzZwA2LJYvPeUQJU6nx61tHPFmbxtAPFYhVv2lYqBkusZOszbAAHWZf5GsDwDg95b2d1AXvRJE6yAY11169K1Vq2BsAKr4nilm3PaXUXymT+yNayyVLscG10WrTMkBDlAnzOsdT6DpS4Sx2lwF7jQpVmnVCNFMoIUiNKCvzAGB7GzeujXvBSqab947Vm8VjsQbhchraqQXyzcAQmDKTlMazMagjQ7ZymkqRcYty2enYVmfDJdKZFYZ0j4SEfWDABPd18PeiBFa3kzsL3DrSJctYi1kKyE7Mb/C1ssSjDrJnrQ3jfAja79uWt9dpTWNfET1+fjV4c1vZOSFdAOKbljb5VLFJFdZiMFLFKU6iuBoA4CnqK4CnAUwRYEV1Q11TRXIJ4XBqrZpn2iiiYoCs/25pfyivOk2+zrpIOflm9SYfF+dAReqW3cPtUNDNTb4iTpRLCYmayNnEUWwGKqQNITUEa1CuMApLd8E70WBZtpBoJzzwVsVhWto7W3BDIyhWIYTEqw1Guo09RRcYgA0ty8CpqkxNHy3xPht+w90Y7tLqAvbV1duzzrIkouXQNoZj3qjy/gRkxDkKeztM8FQScpBhW3Q+Y11r1nHHNhmdYJIv3xJ37Z7lwg/qvHyryvA3GVbiKVm4htnNtr59NaMsGq+yoSX/CLEcSuXUt2rLsiC2iG38PeB7xEasDodTO+kVNhfu7ZZLhzK6kECB3kYZTO47s6VZ4JyhdugHOltSSkmWPd30EdY6+FaXA8l2sz27r3X0t3DtblgbqaZZMRPWauOOT8EynFGI4Fx/EYK6buGuG28w43t3ADMOuxG/wA+leycu/aRZ4jh7lt17LEZdV1Nt4IMo/1ynX13oTZ5XwimBYQx1YG4fSXJq9w+2F7RFAAW4dAIHeVbm369ax/jtSTZlLImixFdFPiuy12nOMiuK1JFdFAyMCPMfX+tPFOC0uTqNP4+tAHRSU/Xw+UfxNdQA26+ulROYpYimzXmM7Wcl3xq5av1SFSItJgFbRmrdtI2NDcOTRCxcqGMtpc86msyTpVRmFXMHeAoEFLOGC6uZqnxbFLbsX7k/m7Vx/2UJ29qku4sHrWf56xDjA3VsKrXLvZ2RmMD724qTsZAzbeE0wMzx10tWHtJoEw5TUgapaykx6ivK+DqWu2ok95JC7kmIE9J2n18K0/NWKxJR7d/EQ5t3GdFsqiGTnChyWBGhMArE7GYoRyRwe1efLdzsqm2QudwpzFp0UjwqpzbqwjBKzWf4hbs217S7bSDc/RSSWJJyHTUk7VLwrjS3rpFpg+W0CYkmM5gjod6s4DhOHtrbNuxaDNbmQiz+HUtEx70lvhlr8pI7ND92HjKsZ1cgPEaNBInf5V1NTpV9GCcbdhYjw9fWq9j87cHiLb/ADDJ/wDWKn7Jh8PeGmhJJ/aO/v8AOqti8DiCoOvZaqYDLD6CP1m11GhjatXLashLui9FdFS9nXKhPSrsgkwOD7Rgs5R1O8e3U1qeH8uWShzBmJOjEkH2A0/fQPCMRptWo4fjwECxtXJlyt9G8IJdlC9yikdx3B6TBH0AoLxLgr2WUfEHMKR4+BHQ1s2xWnv9KqY3Hjy8fGpjnkuynjTBacraDNdAPks/xpKc+N13NdR80/YfHEA2+FEjQimXOHEb1ZwOOIosMWCNaxdmpnl4eanGDy7xU+JxIDaVUu4iauOOUiHNImQqDTmxIB0qkzTXV0LAvJk8r8Fi5iprkxRqACnAVosUV4M3NlkYs0H5kx5As9YuZyNdQltyAI658lEKzWNAxONt4eTCo5cAgABikz4nKNI8ajJGMUXCTbIb1r/IYy7cH3l6y8a/hOh18JMADQALG5Jzn2e/nSF3LWwJ9LnWt/zxlGAxKqIy2oAHQZlFYH7P1+9n/aJ9EumuPLSaOnHf7+DZcLtXjatHurNqQINwxlXLrmAmImBvU2F4c74sJneWtPtlX4Xt6aCQO966b0b4YyW7dmdfuQJ6/AtRJjwMZbfp2V4eZlrJ6VrLJpJGSx7bY9+VwGIcFp2zs1wE9QFYn1+dWcTypbs3MMyKuZzctwAqgTaa4AIH+zPzq0nEQWzH28B6VPxTiyEWXn4L9o/tzaP/AMhqJZGVGCGHBqrC3cgMdfGfDWilrhiOFB0y7RVLE8SQnWKfh+KCRrSc2xqKQvEeHpb1mDS4TEqBt018qvYzFWnTUihGGx1u2SI0MgyZmpsdC4viKz3dutMt3Vaao4xrJ/N7/So7VwCmIJBQOgNdVXtq6psqgVaw7HYGpTnGhq/YuQd6ZeOYzW7mr6M3F+wa1cFqd01q6EEABddv61q8qSRmsdsiwvDw0Sd/D+dTX+FwRlOh8elW8Lbga6Ul27rFZfNJsv41QObAsJ2MeH76hKRvRjNAM00ARtVrO12S8XozHHcX2VlnIYhQTCqzEkEQO7qJ2ms3ytxO0L14NcJvtl07Nw6jvM3cUEzLbR6+fouLwgvKbeUd8FD+uCP41h+WMNFy+l62sl+8pUFQ1pmtHLMzBQmf9b5DnykqDjxTF5v4grYLEKgumMiszW7iAEuh1zgToRtWN5NukXCEQNlOYk6COzuaZtf3dK23P+HFvh90KSAWtd2ZEm8pJ118TvWI5XxIt27zEaAMJgkgG1c1gb65SfesM/8ApWa4enR6W12+VQFbCEJA7z3dAo6ZU18qBpburjrOa4CezvEqqMibJGbvtJOu/wChMaVocNfduzPYOJXQM1pYBUbw51oTjb1xb/aW7KNcF3sAvaHvMLLMBmyQABcbXy96uXBaJjy7DNy6wHeXLv5qfPMBoPUChXFC3ZFugKPuPwOre/w0XttfYCHtKCJH3btoek9oNRQnj3Cm7C63aPmFtzlRbai4cuiMCpLAmBv1p8NC5qyW4LnnUT33G80awffto0zmRWnxlQZobj7TT8MVbiiVJlNsU3iab+UGmXLZG9RippFWy9axFELF6aD2lNXLLEVnJFoO20Ebmuqil8xXVnRQ5CamL6U23b10mrty6CpzJGmjbe1dMkkzK20UCpJECraXCu6keo/jUFq4Jqy10EQSfKonTY4WkWVcMN6hOh3mo1cVasQfCo40VZAxZuh+U1PaS5tlb5VdtVcF2BSYIfwq0FUlxH4iT0gV53wi2gxNpyO9fRbjSD/3g52B13N0gf1NaLnTiJXDAI5Be4FMEg5crEjTptWIa6xyks0oAq946KNQN9tBp5UKL7KtIv8A2zWcmGa1bJjuO3mGuKiLJ/8AMJ/3V8awXKtnNZuiSJFwSNxNmP8AmozznjZwV0OxLF7OWTJgN3o9lT5ChXI7HKfA3D79xf5VM7b2EEknR6jhbqIlsO6AoMhlhukKes7qaFYG8Xv2QI1vvcb1uWGUa+TMQfah7ECSSAPE6CrfBiDfskGRnXUajetmZpUadbEMVjrnX9aZHzn2YUuItSqj9K4n/tfMR8lNE7/wsfIn5UMW7LCdwxYGdjBE/In51HzVoFjvZBy/ZAw9peqL2XnNom2fqtWnwgJ1pnCrQGYE7vcue924zkfNjRF8MTsZ9KpTtCcaYP8A8NQ9BUV3hCdBRG/hysSD/Go0tE9NB47D3p2Kge3D1G29VruCO9aTCWrbESW6zA2qhjLJtliRnEwoU7DoT57U7iJcjPXGIME0tR44l3JCkeW9dRSL5MvpcIqbEYkFdyT9KjUU9bYO00pPZQ62yR8OtNFL2J6QalFlhuKSaQqESrdiPGP41UIiltueq0NhRevY1UGZvhAJYDwAkx51mrvPOGbrdWBOXs2Y69O5I99tDRPEhmDqNGZWUHXukqQDFBuBcDuWS/aXM+cCFVcgtkFpA3zLJ0J1rN3ei48a2DePc02bwRFLDIXnOBb3AjRjPj0oaOJoRpctftj91F+Yk+9Cnoo9pJP8qzN+yWa4cpVVUzMQxUErA99f1apcqC4emVebrrNhbfwXTNmApZmAy3M05YadBMnqPGKdwEEWLGhUljoAREs59RVXnlltrbazA0QNChZJzzM65tB06eVSYCyrW8OSATcyFjAkyhbcDxis8V9l5ePWzRcbwwOFvsVkC1c1IzQcjEanY6T7UQ5btw2GywD9z0kH4dxWY5hwa28Pe7MspyMWklgR+jBOnl4T7UzljjNxFUurBLYkXAxJYrEZA0+fltVO7C48as9tVtw2khvMa+f86FKDI/vpFeU8e+0nEKwFlyFghgYJmTPeAHSOlBcLzhi7l21cVrjdk8hJzA5hBGgEiNNZrKSbCMUl2e7YJJYj3+tGbGKCgaabbzXmeD54Re7cW72moYqFyzJg6sNIjpUtv7QUJCph8TcPQKqE+ZjPP0q4rRElTPScRxdLdtnukBB4xrOygdSaxlviiPiM4di3ZXSLaA3FQi6gQHKDmkSS3n8w9/7RbLhYwb3IM/etbRR0lYzmYkbDeqv+myNetX2w+Rks3LLIjkoczKQwkAaQw2/FvpScZPoalFdmj5J5tbFq93s1TKwTusWGoB6qP7NaG2zMYGk1gxzzaAhLDidTBRZMeVLgftDUH/s7/tqd9um9a1rZne9G6MDSY9vrXUBwPMwuoHFiJnQ3NoJH6HlXVBVEnb1JmIAkVQfFA9BXHE/9K2cWS5IJW7kHQx9alFx2n4jPhpQ21jYqReJkbVDixqSJLhu7wY8SPbeutX3HQmpbfE226UjMDvB6+1K35Q/wMv48nfQ7UOw+OZdXIBlusfiMfSKdxNlyXCqmQrQBqScuwB0JnpXmdzi1lLQh8UpGRSfyezlDCJGZkn5matUiHZquL8RV7zsXXTTcfhEVkn5l7RHGVFBS9rmlu6ukCNZkaULxHHR3sr3DmJAkATMx+HTfYUKF9BbCZoYF50JEEaRpO4WfSlJ+EOP2abnjH271lXtnMMyCdYlbQLrOxIzDSZ1pOHY8ZcONe6qdD0tkeFZKGKMqjMmac2uUEgbTsdP7ireCx6jICT3R0LT4aeFTjSjoeV89hk8wXcRbvrcW2AEzDunWJO5bQ6SPSqfDeIMCAIUOhswCQArCTIMjw10O1Jh8MwS8sA5bZLRAA0208PDyHjSJi0tOPhkFj0BXuoBBg+DfOlabLpqJR43Z++aNt/Hf0o1ySiycwM9AJk+3prVDH4y1czMWGYhFEy2xJO0eVP5Yxtu3dHaPbCGQ0h4IIIgx7fWpybTKxOmi1xPEOmOZB8AInSdDbHX1NSqc3U6iNDBpMXjFfEXHt5G0QSrXAsBVjK4KtvI9T6TSwLNJhSfPYfWnjfgjKt2FLYjLHgf4VzaggHfQ/WoO2I6DTXfefCocTiwinNpJ99q2owCAaCKfgm18NNvCDQ8YxSs5l+YqTDY9A5ll1nqPWkM9A4Be+6jwZv5/xpaz3CuY7FpSr3FksTpr0A6ehrqhrZono0eJuMhtxJzCSIWYAJMajXapcLndiCMsCTIB1OwEN4b+1Ubllg1sm5d0tGMwBObujLBWgvGb+JV4s/lDKNyLbDMx1YwFGkwBNUpv2EoJPoKcc4u+HuBMqmVDaz1JH8Kof6RuTOVRoOpoA64q6M923eLDuibbg5QZ8PM0pw90T91c/Ybb5VanrbM6d6NKOanAkqgEkfiM+9Otc1XCTCKCBvJbfy0rOC8oGV8Pi3YSTkTuGYnUiRABPWYAka0Uw+IsZBGGvZnA74s4n7uCPiWWBkEnunoddqzeVGqxSflBP/Hrp/Q+R/8A1Vw2mxFsrcYDPbjRV2kMhiNSNN5rNnjdjMFNiF2bPbxGbRo+FSekn+ulaHhHMGDuKA0pkAUgLclNBlHmIjXQ+VZyy+kXHC/aM5xXg64fOx77XXO+yodHt+OUrC7yOmutZrCcsu7KMjZAELTp3mChszCQigzqdpjU6V6Nd4zwu46/5l5EgZ7bFQSP0nXukeZ6GrV3jvDVByYq2pWCBlLozKpZWygGYM6qRrpvUSyPwi44l5Z5jzLb7P7lRqjERkyFRlGkTIzTOVu93FnWRQrgNicRbz6ANm1kfDrXq1vC8Pv2mVWwQxDHIGyZEzkxOc2MwYwTGvTUjWl/0JkIDcwZyoFfK19WaXWSSgAYlARMDfbYhLJSobx7s8+XGZMJdeCDibnZ2wBpkBBcyfSI/wBb5BuMCLkx4+8E/wDT2r1ri3I+DvqoTEtaWyGtWwFzKuV2DEiMzHNImRMUE4j9ndpmzLjxqSdbD6AxpOaD/WnGaFKEqo8xIrq3GO5AyF8uIVsgJM2zbkKqkwZIHxqNfGgvYYTtGtMt8FSy5hdtlTlO8dkD0PWtU76MnFrsE4HFG24YehHiK0DcTvWbQFs9xgHgorCIjdgSOnyHSrnDeDYQOAb7rnQBZtrdUlioiUYFTr4dahvWUU9IgEiW0LZh09PLepb2OmtAU8eu6mLUnr2SfyqDHY1r2UtGbvAwoWZMgwoA6ke1aa+2FtYa6zWUuXnZbdkkmFAQl3gEAwSsT4is4sgK4PemZEHrp5U+YcGyjctFfiBHqCP300ivR+B3rOKUduksujCSRLD4oOhB8Yka71b4/wAr4Xs1HfV3ORLkzkbUgPJ+D+tLnTplLE2rR5hbcDcT711LirBR2RhDKSpHmDBrqsyPVm5nsIcz6qrHIVSJZSVJcNqFBIgmNT4ihGP51PxAXEbKAqRZKmWMvqpM6Hu9I3O9Z65y/i3n/LmSInOomGkky2pNUr3CcRaHeBGuoDZhoZ72WR0HyrFRh7OiWSfo1Fz7R7oyLbVMmWHNy2M2YnfKhiAOgiZNBLXN+IS41wMGJBWYNslTt+bYER010mgTWnmYM77fKmNPUR7RVqETN5Jew/f5ruG6LkaiJBu3mkgCe9nmJ1CyQPPqawXNoKIlyQ5Jdi17FKmYnNJyPoD6ECsKxkknrSUOCYLJJHrd3nm2VVFbPdJAYJfvC3EakG+o9AJP8qOFwWBxd1nbD4hpYBm/KbWYakMzhZhQRpHSOleZCupfHXQ/kvtHrFvlvhPeDdqMrFSbl6JIMEiFUEedBMfy7gGZ+zxwtIDCqQlzMMokhjeHXMPasXh8MziFUs2gAUMxYmTsPIGiq8FYtkZbiHKHiJCBoBDZiMpzdPSlxryFp6SDWAweAsxmxBZkMq6OFBgypa3keG6QGIo5Y5qsKsrdLtCgns3Oo0XUW8v03oBguTO0SV7WD8UAPBHQkDerA5GcCA90dQYCx12nx61m5Q8s2UciWkgpg+esOltQxZiBLZUUSxMtGaOpNVeIc7WGClReiZIORSfDQOdP6UJx/JTLL51y94mGtAKJ83ECP3UHuYbDIJW8XYrsVKQcw0BysM0e0HedKqPB9EyeRd6NjhuZLfeuXLDXLbGAt26xBkQZUd06KN5rScB4zgcUfyY8PTKUaAoR4gE6QAQxjQzpNeRXuI94BZNsAd06SQsT1jfpRLl7mY4W+LqKukiGzMIIIOxE0TxNrRmsm/7HsNnkTAEgrhrlsEkMGuPqNYjvGNYO/SvKMabdu5dQvlCu9oHvZgtq45BgKZG0meh3rZY7nC62BF9LpRyxZgDnQ5kC5WkCIZ9PAg+FeXYzEMRbzFGIlpBJO+zDadJ2nXWoxRlvky5tR/yW+LZD8FwvqSS0gg9dwD9BtVAX9AJ2rRYniT4hCGtq7AMSwIXW4IBWRJMqvdA3B8aA/wCGOCMwgQTpBOm8LImNJjYGa2j9kN10FOB4wISepyqN9da1XHuPKYtKxkd8kxugzaz03rFDhNwm2UkhgxB0AGUSx7rEgAdTFLb4ZMMzEyjtBkzAP4iV10kDXYz1pNL2UpNWdxiw1y6bgS8VcBlJTVhAGbQxqQTXVbsWltjK1t3O5y3HQLp8MLMkeJg+VdT5kcLN7pMwPrTLltD+BRPhI99DXV1cLZ3NEbWLbDvLptoSPHT0qH/CrHRW/bY7ATMnzFLXUJsXFeh3+CYf/wAC37op/rUVzl3CHRrSrJ/DnB9NyK6uqlJ+yeEfQtnljAiPu393Yz7bU6/y9gBE2vMatr8jXV1VyfsFCPotYNLNpWW0iqpMlQWAYx+LQyIqK/wuzcIa5atk+QjU6e48jXV1RbsviqJ7eGVAVREC+AGUTtJCxUnZHpbt9AZG8tG+ppa6mwOW5mEEAjaOh+dDL/AMPcnPaUa6ZSV/4feurqa0Q99g2/yfhztnXwh59dCvpVJuTLcBheaG1U5QdPOlrq05y9kPHH0El4P/AJUYd3OUuHDKAG8l3OnX5UAflLeLsnwy/wBY6GurqlTkumJwizhykx07UaRuvQ+9StyfAgPJ6H4R8oP766uqlkl7F8cQ3wbhnZpku95bZDqVaNdQ4JKyV67ePuSfDofgt2wQZls7mRqs7Aj2rq6s3vZovRInbR8Sj0t2gP8Ag1rq6upUU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2" descr="data:image/jpeg;base64,/9j/4AAQSkZJRgABAQAAAQABAAD/2wCEAAkGBxQTEhQUEhQUFhUUFRQUFBgYFxcUFRQXFRQXFxcWFxUYHCggGBolHBcUITEhJSksLi4vFx8zODMsNygtLisBCgoKDg0OGxAQGiwkICQsLCwsLCwsLCwsLCwsLywsLCwsLCwsLCwsLCwsLCwsLCwsLCwsLCwsLCwsLCwsLCwsLP/AABEIARcAtAMBIgACEQEDEQH/xAAcAAABBQEBAQAAAAAAAAAAAAAFAQIDBAYABwj/xABHEAACAQIEAwYDAwoCBwkAAAABAhEAAwQSITEFBkETIlFhcYEykaEHI0IUM1KCkrHB0eHwFSQWYmNyssLxNERTg5Ois8PS/8QAGQEAAwEBAQAAAAAAAAAAAAAAAAECAwQF/8QAJREAAgICAgICAgMBAAAAAAAAAAECEQMhEjFBURNhcfAEIjKR/9oADAMBAAIRAxEAPwAKBSgV1OFeuzzhIrgKWKktaGflSBIYUNJFSv40ygYkUoFLFOC0wFtpNKVrhTzSGMilApYpQKKEIBSxTLt3KQIJLTA6aCSSeg/nTrVyf769RStXQ6YsV0U6K6KdANilinRSgUqAaKWKdFKBRQDYp4FcBTwKKAbFLTorqABMU6KtY3ClGIPtFVwKq72JqnQlcK2PLnKa3bYa9MsdANCF8fU0S4nyKgBNkkGdiZEdY6zWLzxTo1WGTVnn09KUCvTLPJdm5atqwyuqgFl0k9SR1oFj+R7i3AqMMp2JB0PnHvSWeDG8MjJRSxRLE8FuW3y3ABqRM6GOoPhT8TgUt25zZmOgjb1q+aJ4MHC2d6SpxfMRURFUiXQ2KZeuhBLEAdSTAHmTUsVBj8Cl5DbuDut8wehHmKbutC/JmuLc1ojEW/vDECDCCYM5upnw+dU+UOI3nvtmdSpGZlY66HdBG4k6eB9Iz17AMLnZqMx/DA+IfhMedanCcsXGxNy6bnZDtGdMurFWZiI6DSPHfavP5TlI7FGEYmxFdFKBSxXoHGJFKBSxSxQAkUoFLFLSAQCnAV1OAoGdFdTorqANNxHAW2MNqP5edBcLw9Ld9DmGWdjrvVnEpdyEaHz2oIXd3A/FtXNBOuzpyNX0elWb4U6bdPCiFvEk0DwNtuxTNBYb0TwZrlZqErTxVpDm3qir1Zw12pGVuL8ES+sGRMSRoYry/mXhDYa8UMlTqp8RXsoNUuLcNW+hVhuCB5TWuLLxZnOHJHiYp6IWIAEk6CiXFuAXbDhSCQxhCOvt0pMHw+8rqOzYZvEHTUa6eFd3NVaObg7pl8cm3zbzrBPVdj7HY1luM3jh0cuCGUHunQyOnzr3LhE5AD9Np614/wDbVwrEHGWmAtvYuqAqk5CLiN3g56ghtJ032Ik8y/kPpmzwp9GR4Lw/ILRO7S3oqrlUfWjuFGieBtfU9nH0zfOo8ZYHaIM5aUuCACgBBUbfFI6z4bV1hgosAkAELlBMH8ywAjr0Pt6Vapfv4Jptfv2XYrop0V1dJgJSgUsUoFIYkUsUoFLFACAU4ClApQKAOiup8V1AGzvDTYUGs8NC3C51J+Qq8MRNLmmvO5NHfJItWHO3SiuEG1B7Tir+Fu61mwC62I1molua13b6VXL60AHLDyKkBoMmJjerVjFA7UAR8SQMRpqpkVAiSZNXCQdDTcvQU0xFvC7VjvtUwivYsktlYXSFMSO9auDX3yn2Fa6w0VnOd7iNFpmUFrGIdASAS69nkgbk/FSY49mR4ny6L17D3EbIj2br6TLFVtzrv19TFBrnDMltMoGi22ZuhKMJJPXRTWg4RxRrtqzlT83h8UsuTaAAe2BlWC8hQvdIGvXrQm7igcKUeDdi53h8JlmkDwgdPDX01xTbdCnFUQMkGDTYpwM6+OvzpYr0EcLGxSgUsUsUAIKWKWKdFACAU4CuApwFIEdFdTq6mMMhqlVqrLU9uvMZ3MnQ1fwlyqVpZq5ZFSBY7aobuLior1yKpXmmqSEyS7jWka9aI4HEwZmguWat4cRVMA/bxNSW72tCrT1cstrUgE0ehGIsBsVcurC3bdi3bR42Ja7cKsPxoe5K/wCtpBginzPzF+TIuRVd3JGpIyx1gDX5ivP8Zxi/dd2a6wzkEqhNtdFCxAMkQBuT1q1iciHkUSm3FTbuvZJjsg9shZbvEhTsNoRPWekRU9u07WAy2yEzNbLnXK+jLou05hBJGoI8JE4vHWrPxuq+XU/qjWt19kvM2EvrewbH7x3ZglxYF1MiqwWfiIIMrvV6xrslNzd0AsHORZgkAAwIEjQwPapoozzLy/8AkbSsmy7HIxklGZpyOfU909dt/iERXVjknFUYzjUhoFKBSgU6KsgSKWKWKWkMQCnAUkU4CmB1dTorqBl9WqZGqstT2zXmM7SzbuRVlb9UYp6NSAlvvUa1zNSLVWBKo1q3Zt1FYs9T0qW3iAJnQH6U1sljLuJCsB4mKuXXi2W8BQfFlS6w0mZEUYuXItkDfLoD++qaqhWeWc8cbNlEaATmYAFiD0MjQ+I+dYnimKxDWe0a+qnMFNpJUqGEiWHXyP1gx6Lx/Ch7VzNEqC4PgyidPDw96x2K5cGKtm5ahLyyCDEXQNpjZoKa7TNaZYTb/qZ45R8gXC4m1h0W4bC3WuqcrXCGykM0tl112HtNMxl5z2V5FFp+8+Ze4Q4uOAQSZmET39TVK5wu4rhTbYEvkg6DMdQuY6a+PWtbheT7txVz3BbyFwwXvMZYvAIgbMOprCKlLRq2ls9O+y37S0xwGDxuUYiCqlgMmIEagg6B4mR1+lDb1vKzKNgxA9jFZrh/KWHs3FMM7Zcys7ahlYd6BH6S1pDrvv1rpwY3G7McslLobFLTororpMRKWlilAoAQCnAV0U4CgZ1dU6YViJArqVodMetSoKaq09TXnM7CQNSgUq26s2bVICNLJNWLVjXWp3hRJpn5YsagyfChIQzFX47gB9qh/JJAzHwn2p2Mv9QKGrjjmj+5raMXWiG0E7a2rcvER7mqWI4oDJEzsPKh2LxBY61ABXRDF5ZlLJ6K3EzNtp/EVX9tgv8AGhOHHZ4pkHwucy9JmTHsc49hRPitp2FtUYLNwZjEmFBbQ9DKjWDWSvcbt3riKEfOpYSzKVOUZsuQQsaEbdaWWSiyYRbQW5gtMzJ2QV2S8HyzJlLYCGIPdBZiYE6UX4bfzG4MpEXOv4otpqPKm4ZlYgKCApJ0WFIa2sCfHrVqxa1uafjE/wDp29RFSk7v7KtVX0NcQ6H/AH0+YDf8n0qYiquLvBWSWE5wNxOoK94e++3p1vEVrF7aIa0hgroroinCrJEililpaAGipbI13imAU5aGhosC6fGuqGK6lxQ+RKL1TWWqhhFBYDoSB9a0g4bG23hXJlionRGVlS2av2FFInDdZNEbGCUxE1zs0KN+3OgFc+FI0jXfSj7YEaCKkbAyRB2/uTRyEY3G3FQwwPT+z5UKxRWTlO/9/KvQOP8ACRctHKssIg6SdaAYDlTrdb9UfzrpxzilbMpxb0jKRTlFeg3OVbRthQII69T6msfzZwA2LJYvPeUQJU6nx61tHPFmbxtAPFYhVv2lYqBkusZOszbAAHWZf5GsDwDg95b2d1AXvRJE6yAY11169K1Vq2BsAKr4nilm3PaXUXymT+yNayyVLscG10WrTMkBDlAnzOsdT6DpS4Sx2lwF7jQpVmnVCNFMoIUiNKCvzAGB7GzeujXvBSqab947Vm8VjsQbhchraqQXyzcAQmDKTlMazMagjQ7ZymkqRcYty2enYVmfDJdKZFYZ0j4SEfWDABPd18PeiBFa3kzsL3DrSJctYi1kKyE7Mb/C1ssSjDrJnrQ3jfAja79uWt9dpTWNfET1+fjV4c1vZOSFdAOKbljb5VLFJFdZiMFLFKU6iuBoA4CnqK4CnAUwRYEV1Q11TRXIJ4XBqrZpn2iiiYoCs/25pfyivOk2+zrpIOflm9SYfF+dAReqW3cPtUNDNTb4iTpRLCYmayNnEUWwGKqQNITUEa1CuMApLd8E70WBZtpBoJzzwVsVhWto7W3BDIyhWIYTEqw1Guo09RRcYgA0ty8CpqkxNHy3xPht+w90Y7tLqAvbV1duzzrIkouXQNoZj3qjy/gRkxDkKeztM8FQScpBhW3Q+Y11r1nHHNhmdYJIv3xJ37Z7lwg/qvHyryvA3GVbiKVm4htnNtr59NaMsGq+yoSX/CLEcSuXUt2rLsiC2iG38PeB7xEasDodTO+kVNhfu7ZZLhzK6kECB3kYZTO47s6VZ4JyhdugHOltSSkmWPd30EdY6+FaXA8l2sz27r3X0t3DtblgbqaZZMRPWauOOT8EynFGI4Fx/EYK6buGuG28w43t3ADMOuxG/wA+leycu/aRZ4jh7lt17LEZdV1Nt4IMo/1ynX13oTZ5XwimBYQx1YG4fSXJq9w+2F7RFAAW4dAIHeVbm369ax/jtSTZlLImixFdFPiuy12nOMiuK1JFdFAyMCPMfX+tPFOC0uTqNP4+tAHRSU/Xw+UfxNdQA26+ulROYpYimzXmM7Wcl3xq5av1SFSItJgFbRmrdtI2NDcOTRCxcqGMtpc86msyTpVRmFXMHeAoEFLOGC6uZqnxbFLbsX7k/m7Vx/2UJ29qku4sHrWf56xDjA3VsKrXLvZ2RmMD724qTsZAzbeE0wMzx10tWHtJoEw5TUgapaykx6ivK+DqWu2ok95JC7kmIE9J2n18K0/NWKxJR7d/EQ5t3GdFsqiGTnChyWBGhMArE7GYoRyRwe1efLdzsqm2QudwpzFp0UjwqpzbqwjBKzWf4hbs217S7bSDc/RSSWJJyHTUk7VLwrjS3rpFpg+W0CYkmM5gjod6s4DhOHtrbNuxaDNbmQiz+HUtEx70lvhlr8pI7ND92HjKsZ1cgPEaNBInf5V1NTpV9GCcbdhYjw9fWq9j87cHiLb/ADDJ/wDWKn7Jh8PeGmhJJ/aO/v8AOqti8DiCoOvZaqYDLD6CP1m11GhjatXLashLui9FdFS9nXKhPSrsgkwOD7Rgs5R1O8e3U1qeH8uWShzBmJOjEkH2A0/fQPCMRptWo4fjwECxtXJlyt9G8IJdlC9yikdx3B6TBH0AoLxLgr2WUfEHMKR4+BHQ1s2xWnv9KqY3Hjy8fGpjnkuynjTBacraDNdAPks/xpKc+N13NdR80/YfHEA2+FEjQimXOHEb1ZwOOIosMWCNaxdmpnl4eanGDy7xU+JxIDaVUu4iauOOUiHNImQqDTmxIB0qkzTXV0LAvJk8r8Fi5iprkxRqACnAVosUV4M3NlkYs0H5kx5As9YuZyNdQltyAI658lEKzWNAxONt4eTCo5cAgABikz4nKNI8ajJGMUXCTbIb1r/IYy7cH3l6y8a/hOh18JMADQALG5Jzn2e/nSF3LWwJ9LnWt/zxlGAxKqIy2oAHQZlFYH7P1+9n/aJ9EumuPLSaOnHf7+DZcLtXjatHurNqQINwxlXLrmAmImBvU2F4c74sJneWtPtlX4Xt6aCQO966b0b4YyW7dmdfuQJ6/AtRJjwMZbfp2V4eZlrJ6VrLJpJGSx7bY9+VwGIcFp2zs1wE9QFYn1+dWcTypbs3MMyKuZzctwAqgTaa4AIH+zPzq0nEQWzH28B6VPxTiyEWXn4L9o/tzaP/AMhqJZGVGCGHBqrC3cgMdfGfDWilrhiOFB0y7RVLE8SQnWKfh+KCRrSc2xqKQvEeHpb1mDS4TEqBt018qvYzFWnTUihGGx1u2SI0MgyZmpsdC4viKz3dutMt3Vaao4xrJ/N7/So7VwCmIJBQOgNdVXtq6psqgVaw7HYGpTnGhq/YuQd6ZeOYzW7mr6M3F+wa1cFqd01q6EEABddv61q8qSRmsdsiwvDw0Sd/D+dTX+FwRlOh8elW8Lbga6Ul27rFZfNJsv41QObAsJ2MeH76hKRvRjNAM00ARtVrO12S8XozHHcX2VlnIYhQTCqzEkEQO7qJ2ms3ytxO0L14NcJvtl07Nw6jvM3cUEzLbR6+fouLwgvKbeUd8FD+uCP41h+WMNFy+l62sl+8pUFQ1pmtHLMzBQmf9b5DnykqDjxTF5v4grYLEKgumMiszW7iAEuh1zgToRtWN5NukXCEQNlOYk6COzuaZtf3dK23P+HFvh90KSAWtd2ZEm8pJ118TvWI5XxIt27zEaAMJgkgG1c1gb65SfesM/8ApWa4enR6W12+VQFbCEJA7z3dAo6ZU18qBpburjrOa4CezvEqqMibJGbvtJOu/wChMaVocNfduzPYOJXQM1pYBUbw51oTjb1xb/aW7KNcF3sAvaHvMLLMBmyQABcbXy96uXBaJjy7DNy6wHeXLv5qfPMBoPUChXFC3ZFugKPuPwOre/w0XttfYCHtKCJH3btoek9oNRQnj3Cm7C63aPmFtzlRbai4cuiMCpLAmBv1p8NC5qyW4LnnUT33G80awffto0zmRWnxlQZobj7TT8MVbiiVJlNsU3iab+UGmXLZG9RippFWy9axFELF6aD2lNXLLEVnJFoO20Ebmuqil8xXVnRQ5CamL6U23b10mrty6CpzJGmjbe1dMkkzK20UCpJECraXCu6keo/jUFq4Jqy10EQSfKonTY4WkWVcMN6hOh3mo1cVasQfCo40VZAxZuh+U1PaS5tlb5VdtVcF2BSYIfwq0FUlxH4iT0gV53wi2gxNpyO9fRbjSD/3g52B13N0gf1NaLnTiJXDAI5Be4FMEg5crEjTptWIa6xyks0oAq946KNQN9tBp5UKL7KtIv8A2zWcmGa1bJjuO3mGuKiLJ/8AMJ/3V8awXKtnNZuiSJFwSNxNmP8AmozznjZwV0OxLF7OWTJgN3o9lT5ChXI7HKfA3D79xf5VM7b2EEknR6jhbqIlsO6AoMhlhukKes7qaFYG8Xv2QI1vvcb1uWGUa+TMQfah7ECSSAPE6CrfBiDfskGRnXUajetmZpUadbEMVjrnX9aZHzn2YUuItSqj9K4n/tfMR8lNE7/wsfIn5UMW7LCdwxYGdjBE/In51HzVoFjvZBy/ZAw9peqL2XnNom2fqtWnwgJ1pnCrQGYE7vcue924zkfNjRF8MTsZ9KpTtCcaYP8A8NQ9BUV3hCdBRG/hysSD/Go0tE9NB47D3p2Kge3D1G29VruCO9aTCWrbESW6zA2qhjLJtliRnEwoU7DoT57U7iJcjPXGIME0tR44l3JCkeW9dRSL5MvpcIqbEYkFdyT9KjUU9bYO00pPZQ62yR8OtNFL2J6QalFlhuKSaQqESrdiPGP41UIiltueq0NhRevY1UGZvhAJYDwAkx51mrvPOGbrdWBOXs2Y69O5I99tDRPEhmDqNGZWUHXukqQDFBuBcDuWS/aXM+cCFVcgtkFpA3zLJ0J1rN3ei48a2DePc02bwRFLDIXnOBb3AjRjPj0oaOJoRpctftj91F+Yk+9Cnoo9pJP8qzN+yWa4cpVVUzMQxUErA99f1apcqC4emVebrrNhbfwXTNmApZmAy3M05YadBMnqPGKdwEEWLGhUljoAREs59RVXnlltrbazA0QNChZJzzM65tB06eVSYCyrW8OSATcyFjAkyhbcDxis8V9l5ePWzRcbwwOFvsVkC1c1IzQcjEanY6T7UQ5btw2GywD9z0kH4dxWY5hwa28Pe7MspyMWklgR+jBOnl4T7UzljjNxFUurBLYkXAxJYrEZA0+fltVO7C48as9tVtw2khvMa+f86FKDI/vpFeU8e+0nEKwFlyFghgYJmTPeAHSOlBcLzhi7l21cVrjdk8hJzA5hBGgEiNNZrKSbCMUl2e7YJJYj3+tGbGKCgaabbzXmeD54Re7cW72moYqFyzJg6sNIjpUtv7QUJCph8TcPQKqE+ZjPP0q4rRElTPScRxdLdtnukBB4xrOygdSaxlviiPiM4di3ZXSLaA3FQi6gQHKDmkSS3n8w9/7RbLhYwb3IM/etbRR0lYzmYkbDeqv+myNetX2w+Rks3LLIjkoczKQwkAaQw2/FvpScZPoalFdmj5J5tbFq93s1TKwTusWGoB6qP7NaG2zMYGk1gxzzaAhLDidTBRZMeVLgftDUH/s7/tqd9um9a1rZne9G6MDSY9vrXUBwPMwuoHFiJnQ3NoJH6HlXVBVEnb1JmIAkVQfFA9BXHE/9K2cWS5IJW7kHQx9alFx2n4jPhpQ21jYqReJkbVDixqSJLhu7wY8SPbeutX3HQmpbfE226UjMDvB6+1K35Q/wMv48nfQ7UOw+OZdXIBlusfiMfSKdxNlyXCqmQrQBqScuwB0JnpXmdzi1lLQh8UpGRSfyezlDCJGZkn5matUiHZquL8RV7zsXXTTcfhEVkn5l7RHGVFBS9rmlu6ukCNZkaULxHHR3sr3DmJAkATMx+HTfYUKF9BbCZoYF50JEEaRpO4WfSlJ+EOP2abnjH271lXtnMMyCdYlbQLrOxIzDSZ1pOHY8ZcONe6qdD0tkeFZKGKMqjMmac2uUEgbTsdP7ireCx6jICT3R0LT4aeFTjSjoeV89hk8wXcRbvrcW2AEzDunWJO5bQ6SPSqfDeIMCAIUOhswCQArCTIMjw10O1Jh8MwS8sA5bZLRAA0208PDyHjSJi0tOPhkFj0BXuoBBg+DfOlabLpqJR43Z++aNt/Hf0o1ySiycwM9AJk+3prVDH4y1czMWGYhFEy2xJO0eVP5Yxtu3dHaPbCGQ0h4IIIgx7fWpybTKxOmi1xPEOmOZB8AInSdDbHX1NSqc3U6iNDBpMXjFfEXHt5G0QSrXAsBVjK4KtvI9T6TSwLNJhSfPYfWnjfgjKt2FLYjLHgf4VzaggHfQ/WoO2I6DTXfefCocTiwinNpJ99q2owCAaCKfgm18NNvCDQ8YxSs5l+YqTDY9A5ll1nqPWkM9A4Be+6jwZv5/xpaz3CuY7FpSr3FksTpr0A6ehrqhrZono0eJuMhtxJzCSIWYAJMajXapcLndiCMsCTIB1OwEN4b+1Ubllg1sm5d0tGMwBObujLBWgvGb+JV4s/lDKNyLbDMx1YwFGkwBNUpv2EoJPoKcc4u+HuBMqmVDaz1JH8Kof6RuTOVRoOpoA64q6M923eLDuibbg5QZ8PM0pw90T91c/Ybb5VanrbM6d6NKOanAkqgEkfiM+9Otc1XCTCKCBvJbfy0rOC8oGV8Pi3YSTkTuGYnUiRABPWYAka0Uw+IsZBGGvZnA74s4n7uCPiWWBkEnunoddqzeVGqxSflBP/Hrp/Q+R/8A1Vw2mxFsrcYDPbjRV2kMhiNSNN5rNnjdjMFNiF2bPbxGbRo+FSekn+ulaHhHMGDuKA0pkAUgLclNBlHmIjXQ+VZyy+kXHC/aM5xXg64fOx77XXO+yodHt+OUrC7yOmutZrCcsu7KMjZAELTp3mChszCQigzqdpjU6V6Nd4zwu46/5l5EgZ7bFQSP0nXukeZ6GrV3jvDVByYq2pWCBlLozKpZWygGYM6qRrpvUSyPwi44l5Z5jzLb7P7lRqjERkyFRlGkTIzTOVu93FnWRQrgNicRbz6ANm1kfDrXq1vC8Pv2mVWwQxDHIGyZEzkxOc2MwYwTGvTUjWl/0JkIDcwZyoFfK19WaXWSSgAYlARMDfbYhLJSobx7s8+XGZMJdeCDibnZ2wBpkBBcyfSI/wBb5BuMCLkx4+8E/wDT2r1ri3I+DvqoTEtaWyGtWwFzKuV2DEiMzHNImRMUE4j9ndpmzLjxqSdbD6AxpOaD/WnGaFKEqo8xIrq3GO5AyF8uIVsgJM2zbkKqkwZIHxqNfGgvYYTtGtMt8FSy5hdtlTlO8dkD0PWtU76MnFrsE4HFG24YehHiK0DcTvWbQFs9xgHgorCIjdgSOnyHSrnDeDYQOAb7rnQBZtrdUlioiUYFTr4dahvWUU9IgEiW0LZh09PLepb2OmtAU8eu6mLUnr2SfyqDHY1r2UtGbvAwoWZMgwoA6ke1aa+2FtYa6zWUuXnZbdkkmFAQl3gEAwSsT4is4sgK4PemZEHrp5U+YcGyjctFfiBHqCP300ivR+B3rOKUduksujCSRLD4oOhB8Yka71b4/wAr4Xs1HfV3ORLkzkbUgPJ+D+tLnTplLE2rR5hbcDcT711LirBR2RhDKSpHmDBrqsyPVm5nsIcz6qrHIVSJZSVJcNqFBIgmNT4ihGP51PxAXEbKAqRZKmWMvqpM6Hu9I3O9Z65y/i3n/LmSInOomGkky2pNUr3CcRaHeBGuoDZhoZ72WR0HyrFRh7OiWSfo1Fz7R7oyLbVMmWHNy2M2YnfKhiAOgiZNBLXN+IS41wMGJBWYNslTt+bYER010mgTWnmYM77fKmNPUR7RVqETN5Jew/f5ruG6LkaiJBu3mkgCe9nmJ1CyQPPqawXNoKIlyQ5Jdi17FKmYnNJyPoD6ECsKxkknrSUOCYLJJHrd3nm2VVFbPdJAYJfvC3EakG+o9AJP8qOFwWBxd1nbD4hpYBm/KbWYakMzhZhQRpHSOleZCupfHXQ/kvtHrFvlvhPeDdqMrFSbl6JIMEiFUEedBMfy7gGZ+zxwtIDCqQlzMMokhjeHXMPasXh8MziFUs2gAUMxYmTsPIGiq8FYtkZbiHKHiJCBoBDZiMpzdPSlxryFp6SDWAweAsxmxBZkMq6OFBgypa3keG6QGIo5Y5qsKsrdLtCgns3Oo0XUW8v03oBguTO0SV7WD8UAPBHQkDerA5GcCA90dQYCx12nx61m5Q8s2UciWkgpg+esOltQxZiBLZUUSxMtGaOpNVeIc7WGClReiZIORSfDQOdP6UJx/JTLL51y94mGtAKJ83ECP3UHuYbDIJW8XYrsVKQcw0BysM0e0HedKqPB9EyeRd6NjhuZLfeuXLDXLbGAt26xBkQZUd06KN5rScB4zgcUfyY8PTKUaAoR4gE6QAQxjQzpNeRXuI94BZNsAd06SQsT1jfpRLl7mY4W+LqKukiGzMIIIOxE0TxNrRmsm/7HsNnkTAEgrhrlsEkMGuPqNYjvGNYO/SvKMabdu5dQvlCu9oHvZgtq45BgKZG0meh3rZY7nC62BF9LpRyxZgDnQ5kC5WkCIZ9PAg+FeXYzEMRbzFGIlpBJO+zDadJ2nXWoxRlvky5tR/yW+LZD8FwvqSS0gg9dwD9BtVAX9AJ2rRYniT4hCGtq7AMSwIXW4IBWRJMqvdA3B8aA/wCGOCMwgQTpBOm8LImNJjYGa2j9kN10FOB4wISepyqN9da1XHuPKYtKxkd8kxugzaz03rFDhNwm2UkhgxB0AGUSx7rEgAdTFLb4ZMMzEyjtBkzAP4iV10kDXYz1pNL2UpNWdxiw1y6bgS8VcBlJTVhAGbQxqQTXVbsWltjK1t3O5y3HQLp8MLMkeJg+VdT5kcLN7pMwPrTLltD+BRPhI99DXV1cLZ3NEbWLbDvLptoSPHT0qH/CrHRW/bY7ATMnzFLXUJsXFeh3+CYf/wAC37op/rUVzl3CHRrSrJ/DnB9NyK6uqlJ+yeEfQtnljAiPu393Yz7bU6/y9gBE2vMatr8jXV1VyfsFCPotYNLNpWW0iqpMlQWAYx+LQyIqK/wuzcIa5atk+QjU6e48jXV1RbsviqJ7eGVAVREC+AGUTtJCxUnZHpbt9AZG8tG+ppa6mwOW5mEEAjaOh+dDL/AMPcnPaUa6ZSV/4feurqa0Q99g2/yfhztnXwh59dCvpVJuTLcBheaG1U5QdPOlrq05y9kPHH0El4P/AJUYd3OUuHDKAG8l3OnX5UAflLeLsnwy/wBY6GurqlTkumJwizhykx07UaRuvQ+9StyfAgPJ6H4R8oP766uqlkl7F8cQ3wbhnZpku95bZDqVaNdQ4JKyV67ePuSfDofgt2wQZls7mRqs7Aj2rq6s3vZovRInbR8Sj0t2gP8Ag1rq6upUU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ic.pics.livejournal.com/seringvar/11624907/297782/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2" y="3282013"/>
            <a:ext cx="8703394" cy="14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usnov.ru/uploads/posts/2011-09/01_09_2011_usins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312738"/>
            <a:ext cx="2087167" cy="253181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Нефтяная выш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64" y="1769845"/>
            <a:ext cx="181575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http://img0.liveinternet.ru/images/attach/c/4/82/655/82655160_large_030605_66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89" y="525791"/>
            <a:ext cx="6333935" cy="124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1718" y="4728115"/>
            <a:ext cx="87033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26280" y="160337"/>
            <a:ext cx="4102149" cy="52322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Герб города Усинска </a:t>
            </a:r>
            <a:r>
              <a:rPr lang="ru-RU" b="1" i="1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181718" y="4723007"/>
            <a:ext cx="8768997" cy="2018361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Карпов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Петр Владимирович, автор герба г. Усинска, так раскрыл содержание своего проекта: «Основной символ моей работы – схематическая буровая вышка. Над ней как бы парит, играет северное сияние в виде коми орнамента (графически стилизованное изображение чума). Слово «Усинск» написано в верхней части работы на голубом фоне, символизирующем реки и озера. Здесь может быть и глубокий зеленый цвет – цвет пармы (леса).»</a:t>
            </a:r>
            <a:b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81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omionline.ru/media/images/2014/12/15/u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31640"/>
            <a:ext cx="4286250" cy="285750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18672" y="4269754"/>
            <a:ext cx="7841442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C0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Символ Усинска – северное сияние, выраженное при помощи минималистичных геометрических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форм. Дизайнер Тарас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Геша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473905"/>
            <a:ext cx="7841442" cy="523220"/>
          </a:xfrm>
          <a:prstGeom prst="rect">
            <a:avLst/>
          </a:prstGeom>
          <a:solidFill>
            <a:schemeClr val="tx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Символом Усинска стало северное сияние</a:t>
            </a:r>
          </a:p>
        </p:txBody>
      </p:sp>
      <p:pic>
        <p:nvPicPr>
          <p:cNvPr id="4" name="Picture 2" descr="http://komionline.ru/media/images/2012/01/23/se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23" y="5124515"/>
            <a:ext cx="2273895" cy="151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rina.ucoz.ru/_ph/48/2/1048129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094254"/>
            <a:ext cx="2224818" cy="157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3.uploads.ru/t/F8xMz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306" y="5055052"/>
            <a:ext cx="2573981" cy="158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27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encrypted-tbn1.gstatic.com/images?q=tbn:ANd9GcQ9eFbcoCCCHsEfbzlINdlNskfaAMOTiUToerOY-RXpDSmus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517" y="4957466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cs4563.vk.me/u768802/100964960/x_5b5e76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7" y="5058408"/>
            <a:ext cx="4500607" cy="177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1196752"/>
            <a:ext cx="7704856" cy="39703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  <a:p>
            <a:pPr lvl="0" algn="just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Первая строка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— тема  -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существительное: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   объект, о котором пойдет речь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just"/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Вторая строка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— два   прилагательных:    описание признаков   выбранного   объекта.  </a:t>
            </a:r>
            <a:endParaRPr lang="ru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Третья строка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—   три  глагола  описывающие характерные действия объекта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just"/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Четвертая строка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—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фраза, обобщающая или выражающая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личное отношение 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автора.</a:t>
            </a:r>
          </a:p>
          <a:p>
            <a:pPr lvl="0" algn="just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Пятая строка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— одно слово существительное: суть  объекта.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9640" y="473905"/>
            <a:ext cx="6411499" cy="523220"/>
          </a:xfrm>
          <a:prstGeom prst="rect">
            <a:avLst/>
          </a:prstGeom>
          <a:solidFill>
            <a:schemeClr val="tx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Правила составления </a:t>
            </a: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синквейны.</a:t>
            </a:r>
            <a:endParaRPr lang="ru-RU" sz="28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26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http://dg50.mycdn.me/getImage?photoId=522339017651&amp;photoType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4297363"/>
            <a:ext cx="5278739" cy="2417629"/>
          </a:xfrm>
          <a:prstGeom prst="rect">
            <a:avLst/>
          </a:prstGeom>
          <a:noFill/>
          <a:ln w="158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хохлов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215206" y="5500702"/>
            <a:ext cx="609600" cy="609600"/>
          </a:xfrm>
          <a:prstGeom prst="rect">
            <a:avLst/>
          </a:prstGeom>
        </p:spPr>
      </p:pic>
      <p:sp>
        <p:nvSpPr>
          <p:cNvPr id="11" name="Вертикальный свиток 10"/>
          <p:cNvSpPr/>
          <p:nvPr/>
        </p:nvSpPr>
        <p:spPr>
          <a:xfrm>
            <a:off x="163578" y="1670363"/>
            <a:ext cx="6208622" cy="2838757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33333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Ночь </a:t>
            </a: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зимняя длинна, как дальняя дорога.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дорог нам зимой короткий проблеск дня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Немного </a:t>
            </a: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подожди, весна уж на пороге,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лето за весной придёт, теплом маня.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Немного тёплых дней - недолго длится лето,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каждым этим днём здесь все мы дорожим.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Здесь солнце высоко, и всё теплом согрето,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бесконечен день, и ночь не спорит с ним.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33333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309971"/>
            <a:ext cx="4550156" cy="954107"/>
          </a:xfrm>
          <a:prstGeom prst="rect">
            <a:avLst/>
          </a:prstGeom>
          <a:solidFill>
            <a:schemeClr val="tx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«Белые 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ночи </a:t>
            </a: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Усинска»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Геннадий Хохлов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7" descr="data:image/jpeg;base64,/9j/4AAQSkZJRgABAQAAAQABAAD/2wCEAAkGBxQSEhUSEBQUFBQUFBQQFBQUFA8PDxUPFBQWFhQUFBQYHCggGBolHBQUITEhJSkrLi4uFx8zODMsNygtLisBCgoKDg0OGhAQFywcHCQsLCwsLCwsLCwsLCwvLCwsLCwsLCwsLCwsLCwsLCwsLCwsLCwsLCwsLCwsLCwsLCwsN//AABEIAOEA4AMBIgACEQEDEQH/xAAcAAACAgMBAQAAAAAAAAAAAAADBAECBQYHAAj/xABDEAACAQIDBAYGBQkJAQAAAAABAgADEQQSIQUxQVEGEyJhcYEHMpGhscEjQlJy0VNigpKissLh8BQkMzRDY3Ojs+L/xAAZAQADAQEBAAAAAAAAAAAAAAAAAQIDBAX/xAAtEQEBAAIBBAEBBgYDAAAAAAAAAQIRAxIhMUEyIgQjUXGBwUKRsdHh8AUTM//aAAwDAQACEQMRAD8A0ECetLgSbSo3J1hB0xD1llKSzPILqstkl1WFCx40IpU4ytOepJGQs032ELmnIyRorKlYtmCFl7S1pHkTwsAWYnkBHJcrqFbovXPGKdalrlhuvbeb8BpMrV2DVqizAKDY21JvbjD4boCW1Lkcd0WVmN15T3rX6dUNuP4x7DiZRuhTJus0QxuBq0LHIQBvuLqR3GZbOGRKPKYXFq40NjyO+EcRqUWFtBrDRGHF64jREWrCFIuplaplgJDCHVdaSmgI6RFcOI5JUERKkQhkWgCaiXCyypCBJtsiFZZFNYaqs9SWZZUR5VhlWeVYQLHAJSWMgQdIQ4ErYDIlCIVhJw9AuwUX8tTaGMuV1Dt13Dw+Feq4p0xdjrc+qqjex7ptWzNmqm7UgWLEak8bcozhsIuGoIunXVxnc78tP6iA+GviTHcIgtOjPWE6cfPtjjer6r+i9CjDBJKHTzlg4nPVhssXq0gRYjfoRMgLQFanaTYbnnSvo1lvWoXGXtMo3eKiYLZ20L2WodToDzPI986XtT1TxuNZy7aOBKO2nZJ9h7pOzZlYa0T2fVLICd+4+IjsalCIvXjRi1aFIsBKtCgQbiIhKAjRi+HEaYRHATIkmbr0X6IpWQPWJs24A2NuZME55zCbrSVWXyy4ElhL2ZCsJFMS9YSKYkUQVRCBZAEIscFEpiHAg6Yh8soQFhMn0bpZqj91Nj8Jj2EyvRfWqy/bQry4jjNvs1+9ieX4Vk6+ZmDEWFgo8t9pk8Mmk0nbuOrVqr06FlWnakpL5AAN58TEMPVxWFbM7BhxAdj8RrK5sp1UsN6jpLg298lWVfWYDxIvMXs3FGvhy66G1h4iaTtmhWqP2jltxLG+/gOO6Y2yK06b/aF4MD5weKe80nY2Byi5rM3HTKbeNiZmKGPNwpOYcGGok2jR7ErdT5m01famGDLr5+M2vhNZ2ge2wvxItyk02ubP0dhzse6ZTLEh2axXgRce6PiaYa9mpaL1hGSYrWMVpBKIOoIVJSrJpLYeNNFsOI2wkqLzqHQza1OpRWnnVai9kqSFJA3Fb75zIrPEQRycfXNCgTzjSWWeqDSOKY+tIpCXrCTTEmiLiEUSoEIolQD0hDwNOGEDijTJ9G2y1GP+2/ymOYR3YaXqga2t2radgEZvdNuC/eRPJ8axFbY1SpUzZigYk6HKTc6kTKVdkKlAKczMDckuSWJ5rumaAzsWsAbkW4BQTYDuiePx1IdgOoblz1sbR35CMh0fo5aAA0GsDjMAtVbFRcG99xIG4H8I+lemKYCuu7wgU2lT+o6VQPW6shitt97TO+TYzDdHKGvYKk63F1IPcbzIYTZiJotrcb6k95O8zJYVVexUggyMaVB04R3H2RXFED8PCaRj2brbKNXbdvJudBNprDO1olQ2aeuz3uVU27jz9l5nTYfEbFyOHq1QHa4SnlJuQtyC3Owg1mzim1VAKiqGSpcgHN9Yi+7kZrIEIpBilWOERSrHSoaCVqCEpiVqCBL4dY2wgMMI24iOFrSSJe08wiUlZ6pullEisNIIIVZdJSpCJEIIBLqJUS6xnR6cMBBUhDQCuWPbIYKzk/k3/H5RIG08algfC3lNeK6ylLKbjIJiD1DG9mbsg8iZi12d1tgoH2Rf+tY9s6mWpG31WPC/umfwmCWmgyXW4uS3rH+uU6cZjZbkjLKztGuYXoMQwZ6gqIL3pkkrbwvr5zaMHgaNC5pKi5rE2CgE27t8AcdY2p+qOyx3gnTSaTtaliMO9RsMKx+kzBbo1DIy3sqls176aCZ5YyY7xiZbvVbZSqtQqEAfRuSUP1QTrlhKlYk+MT2TTrVUVcSoQkBit72O+2kaxJymwmFa7VLWYS6Hti3G4PK3GI16na8IHEY1kIZN43X1ER6ZraVcqrsB9XeSL5uAtNRAjGJxr1fXPkNBBARWnrSjRKqI84idUQKhpIeXAlHECMYaNvFcNG3EcUBCZZSEzRBCytbdLLK14kkKkuglW3wiRHFxCIJUCEQRwUxTEJaVpwloANhB5CdBvOg8TDMJlNgYWzGq31dF+9xPkPeRNeLHqykGd1GW2NsoUhqdTqxO7NbcBG9p7MFdSvWsl+KZQ3vENhU0u2/gvd3w9StlFygt75vnJ+jHdaDU6L18Geso1jWS92Vh2rc9NGPkJmVdXIcrr8humVxOIGoXQnhwIMTqUQTZQQRvBGgPcZl1Xp0qTvtd347iPfMUKhZix4aRrFVsosNTMXXrZVsJnVxVqnaimLe5l1NhfjAN3xGqghbSiQtolBuIlWEfeJVYk0MCDqQqwdSBD4aOPFMMI28cV6BliJAlmhTSBB4iGWBxJsLn+UIikmGsMgiTY+mDq6+0GeO2aK/Wv4AmLpoljJBYVFmFPSKlwDnyH4wNXpR9in+sfkJUxotjaEEIRNIqdI653EL90D53iNTbVc/6r+TEfCHSXU6NhypqpTJ1ckADVrAXJA8BNlVAlhut9X5HznPvR0rM9bFOSxQLRQkljmY5nt4Iv7U6FhnzgM28692s6sMZhjL7qLeqqbS2uuEpmrUJIvew1Yk8AJom2vSFiGPYRaacM3ac+Nt090xxpfEdWGuAVpqG7KdYfWYnkBNY2psWqi1KrtTK02CaObsDoGpggZl75lZldnuRm+jj18ZWaq1VgEy5rEgZddF4DWbBT2/clEJaxK5uBtxvNd6M1DTwpCjWoSWPHLuAlhjsugW0y1fK21rUuLnfE6xuZi6O0Cdwj2HUnfADZtIJ5ltibLqV6qrTXshlZ2PqqoNzc/KLbeQLiKwQWUVHsOQvHcb07G5vRFBDAQaQoEhpQ33RGrMg8x9aCaqog6kKBB1IJMYWN1IphY3UjivQaCEYQSyzvGHl/n5Cap0kx+YZQdL+rfS3f3zZdqMUwtaoCAcopqSbdpt9uZt8Zz40zlDMd+7iTNpOjCfjf6Mbd38lEEMqylMRlZAVCCQUlxKVn4QAbPAsZZo7hKAQCo4uT/hqef2yOQ4R447pWt96BBUwjUy30hqM7U+K5lVVv+iD75thr9XSO4EC15yLZePelVFUG5v2gfrDiDN72tt1Gw+ZDfMN3EHiDOiZSzfqCTTQdpYu2IZr7ydYVKz1rUaYNRqhyqg7RLHdGujmyhiMRncXRNSDuJ4LOr9C8ElGpUq4fDqWy9WpVQi5ibks9tBoN1zrunNhlcsuk8+02foejqkMLSSqVpvTpKr1FNgWCjMXvodb67++aXW6G084GHq08Rc2uoqqnk57J8jGvSTs/aNbM7VGy0xnFKmxFEqN5VLAsw39q+7ScuG2KoFutqWG4dZUyg/mrew8p08kk+c/kywuXquuDoVVSwNJ8x3WGZfaNB5zPbH6Dka4g2H5Nd57mbh5Ti+ztoVqotUrVnXirVarL7C1psXRT0jYnDVloKDiKFwppsS1VRfU0nJ0+6dNOEX/AE44yZfirLPO9o7mMMtNMtNQigaBRYfznEtqYz++4mi2jJVLLwzIwDD2ZvhO0U8alamHpm6keYPIjgZx/wBNWzQj4bFJ2WYNSYi4OZO1TPjYuPKHLhvBnw5ayBpw4E07ZnSkrZay5uGZbBvMbj7ptmBxtOqL02B5jcw8RvnHp3dUq1QaTH1t8ydYaTGVt8RVAgakOIGoIJMYWNVIthYzVgv0Esl5CSXjDD9K2dqOXL2Fe4PNrC/xtNLE3rpL0lRfoKCK+Q2NRtVz8cqjfY31PvmlBhxnXzySyS71JK5cLbu6QjRtTdYFEU7jGUpaHwmEWo0WLXhkuV90otKAUVdY8bubsbn5cpSjS4mGzco4F1UCStUjTeOXCB62VDR7DZtmY9cLQ7RGZiWsOZ3ATunRkIMLRNLVWprUB4sXGYk+2fL+MANjfy7u6d+9EW0Ot2dTW+tFmo+QN1/ZIj4MdWs+e7kbPtjD9ZT09ZdR8589+kbYQoVRVpi1OqSbDctUesvdzHnyn0iZxv00V0pgUhYs9QVAOShbk/tAec6M7vj1WXF5c32dXtRqc9FHi2mk7B0B9HtOlhc2MS9esAx1Iaim9VU8G1ufZwnOtiIn9p2eSikNiaCso7Km9RQCbeN/KfRVbeZUmrJfU/yrPJqGyNm1sFWyC9TD1TlzAXKt9UsOB4X3QPpcwufZznLc03p1Ad5XtWY+FmPtm4kRPbeBNfD1qH5Sm9MHkxU2PttLs3NM999vmCtTvqJOFxJUggkEbiCQR5wpQqSraFWKkciDYiQaQJvPO07GyYHpIbZawzfnrYN5jj5R4V1fVCCO75jhNSyyUcqbqSDzEm4q6m5KNIKoJicHt22lUfpL8xMkmIV9UYHw3+Yk6PZvCw9WBw0PVgv0Gks8oplmMZuaiqecnrD3HylRSJ3e+HpYe2pM0c4GW/C3hpD0cQV0bdzhKtgNIqBeAESrwHFvdHmTSJPSsRHXbSOBVTIfnBhp4d4Ona5aCILOCO0Rpu90HUr2HfIrOo17tAdT3m8WpqXbWAEo0yxud06/6DcbZsRQ4EJVXx1Vvgk5OV08JuHoqxvV7Qpi+lVKlLzy5x+575XFfqic5vGu/vUAnzx0sxDYvG1ajG6h2ROQRTYfCd22hWyUqj/Zpu3sUmcHwC3QMd5Jb2kmelxccvasML7I7UY0FovT9alUWov3lIZfeBPonZ+PXEUqden6tWmtQeDKDafO3ST1QJ1H0MbT63AdUd9Cq9Mfca1Rf3iPKZZ372w859O2/wAssGpvLrHWb5x6bYfqto4pBu65nHg9n/imHUzcPS7hcm0mb8rSpv5gZD+5NOWcPJNZ1143eMEzTxaVlGbSQpLGepVipBU2Igc0qzRE33ZGIFRA446EcmGhEcrTB9D2OWoOAfTzUXmdxEhvPAKSzyqSzmM3NjVPh46STUbnJVO7z3mXZbkTRzr1jaeoKN4lqguIrSexjBmsN3jLPUgXxAIlQ14thBex427t8q1UDXXcN8pUa0BqTEBEBY3MYIsQfL8JFNbS5W4MQMgR3o7iupxVB/sV6TH7hcBvcTMdQa4B/q8itzGnD8DKl13D6S6XPlwWIP8Asv7xacV2cbUk+6J1XbmO6/Y7Vh/qYVH/AFlUn5zk+G/wk+6PhPX4fx/P9nNj4I7da6zcvQVWN8WndRqDx+kU/wAM0zaa3E2L0KYjLjqlP8ph29qOp+BM5eT/ANttL8HbBzh0E9Tp23yU009ku1zuPenOkBXwr8SlRT4BgR+8ZzYTrPp4o/R4V7f6lRb+Kqbfszkw3zj5vk6uP4iRZ2h2OkUJmVW8pkH5yAZK+sPGAbZ0Le/XD84H2gj5TYcRNT6D1fpai81Dfqt/9TbMRIrfH4qUVvJrrpIomertpH20pzoGQX1lC0GW3y3KZVoBvWls8EzQNDSBUPCQxles5RBa3PfCU01nqKc4WlzgBAslRIvJBgEUtGI59ofOEqC4gaxtZuRt5GMQDrmwMX1nRxr/AFKVal+o7ZfdaaDSa1NPuD4TObAxuXYOMTlXKDwqCm34zX29RPuL8J63Bfon5f2Ya738wcWNLx/0ZVcm1MP+f1qe2kx/hiNf1ZbonV6vaGEb/fRf1+x/FMOafXKv1X0jTeWK3iymMAx2ac0aD6Z6GfAKTvp1kb2gr85xEjWd99LK32bVPJqR/wCxR85wM75zc/mOni8PVN0TJjeJOkTMwaIBllOo8z7oO8JTGvlAH+jOIyYmmeDE0z4Nu99pv+InMcM+V0bk6n2MDOmYkycmuHhSnJqytMz1SJt6c3JgiZN4O8txikwbGReQTAPFbwiLBZoSnAGeElN0GTL3ga95CmehKVLnHIFaq3UiXwxuoMK4i2ENiV77iAbV0drf3XG0T6t8PXt4F0b4pB119UDgo+EV2HWsMUOeEY+a1aRHzjdQbvAfCev9lsvBIxy+Resbi0Uw75K9B/s16LeyopjlXWY7Gmy5uRDezWZ889nH0/TOgk3gcG10U9wPtF4UiRfLnaj6WHtsyr3tSH/Ys4K2+dq9M2Iy4FU+3WT2LdvwnE2Os5efzHRxeFMU26LEy+JbWBJmDVEIh3wUIh0gFRv851DETlytY35G/snT2qhlDLuYBh4EXEnJpx+1Unqk9TlqsJG9vZy5mlbyLystxLFpEiEK2XxPuEAGsMkCI1Qp8TA4JTW58oQLrIpHee+SpgYyrLAygMm8YWYxatowaHJlK63Xw1iAgrlc1vrIynwIv8QJst/gPhNPL6Du0m3EaDwnpfYLvHKMuQCqsx20F7DeBmWdZjsYvZPgZtzY9qWL6K2HVzYekedOmfagjhMxXRVr4TDnnQpf+azKkiYXywcu9ONb6PDJzd29igfOclvrOnenN+1hh3VT71nMG0nHz/N1cXxK1TcmUniZExUm8Im6BheEDUabr0VxefDhTvpkp+jvX428ppRmb6IYjLWKHc6/tLqPdmivhWF1W50zPVWnlkVJLq12cskT09NHCmMYn1U+78zPT0AAu+PU56egceo+rLienoGIsmenow8ZLbp6eiBI7vObg25fCenp6P8Ax/8AF+n7suT088S2h6p/rhPT06+X41Md56H/AORw3/BS/wDNZkakmenNPLGuO+m3/Hw//E/74nO63Genpw8/zv8Avp1cfxhGeMiemKnhCrPT0dNRo/0f/wAzS8T+6ZE9FRPLoKylSTPSHZ6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9" descr="data:image/jpeg;base64,/9j/4AAQSkZJRgABAQAAAQABAAD/2wCEAAkGBxQSEhUSEBQUFBQUFBQQFBQUFA8PDxUPFBQWFhQUFBQYHCggGBolHBQUITEhJSkrLi4uFx8zODMsNygtLisBCgoKDg0OGhAQFywcHCQsLCwsLCwsLCwsLCwvLCwsLCwsLCwsLCwsLCwsLCwsLCwsLCwsLCwsLCwsLCwsLCwsN//AABEIAOEA4AMBIgACEQEDEQH/xAAcAAACAgMBAQAAAAAAAAAAAAADBAECBQYHAAj/xABDEAACAQIDBAYGBQkJAQAAAAABAgADEQQSIQUxQVEGEyJhcYEHMpGhscEjQlJy0VNigpKissLh8BQkMzRDY3Ojs+L/xAAZAQADAQEBAAAAAAAAAAAAAAAAAQIDBAX/xAAtEQEBAAIBBAEBBgYDAAAAAAAAAQIRAxIhMUEyIgQjUXGBwUKRsdHh8AUTM//aAAwDAQACEQMRAD8A0ECetLgSbSo3J1hB0xD1llKSzPILqstkl1WFCx40IpU4ytOepJGQs032ELmnIyRorKlYtmCFl7S1pHkTwsAWYnkBHJcrqFbovXPGKdalrlhuvbeb8BpMrV2DVqizAKDY21JvbjD4boCW1Lkcd0WVmN15T3rX6dUNuP4x7DiZRuhTJus0QxuBq0LHIQBvuLqR3GZbOGRKPKYXFq40NjyO+EcRqUWFtBrDRGHF64jREWrCFIuplaplgJDCHVdaSmgI6RFcOI5JUERKkQhkWgCaiXCyypCBJtsiFZZFNYaqs9SWZZUR5VhlWeVYQLHAJSWMgQdIQ4ErYDIlCIVhJw9AuwUX8tTaGMuV1Dt13Dw+Feq4p0xdjrc+qqjex7ptWzNmqm7UgWLEak8bcozhsIuGoIunXVxnc78tP6iA+GviTHcIgtOjPWE6cfPtjjer6r+i9CjDBJKHTzlg4nPVhssXq0gRYjfoRMgLQFanaTYbnnSvo1lvWoXGXtMo3eKiYLZ20L2WodToDzPI986XtT1TxuNZy7aOBKO2nZJ9h7pOzZlYa0T2fVLICd+4+IjsalCIvXjRi1aFIsBKtCgQbiIhKAjRi+HEaYRHATIkmbr0X6IpWQPWJs24A2NuZME55zCbrSVWXyy4ElhL2ZCsJFMS9YSKYkUQVRCBZAEIscFEpiHAg6Yh8soQFhMn0bpZqj91Nj8Jj2EyvRfWqy/bQry4jjNvs1+9ieX4Vk6+ZmDEWFgo8t9pk8Mmk0nbuOrVqr06FlWnakpL5AAN58TEMPVxWFbM7BhxAdj8RrK5sp1UsN6jpLg298lWVfWYDxIvMXs3FGvhy66G1h4iaTtmhWqP2jltxLG+/gOO6Y2yK06b/aF4MD5weKe80nY2Byi5rM3HTKbeNiZmKGPNwpOYcGGok2jR7ErdT5m01famGDLr5+M2vhNZ2ge2wvxItyk02ubP0dhzse6ZTLEh2axXgRce6PiaYa9mpaL1hGSYrWMVpBKIOoIVJSrJpLYeNNFsOI2wkqLzqHQza1OpRWnnVai9kqSFJA3Fb75zIrPEQRycfXNCgTzjSWWeqDSOKY+tIpCXrCTTEmiLiEUSoEIolQD0hDwNOGEDijTJ9G2y1GP+2/ymOYR3YaXqga2t2radgEZvdNuC/eRPJ8axFbY1SpUzZigYk6HKTc6kTKVdkKlAKczMDckuSWJ5rumaAzsWsAbkW4BQTYDuiePx1IdgOoblz1sbR35CMh0fo5aAA0GsDjMAtVbFRcG99xIG4H8I+lemKYCuu7wgU2lT+o6VQPW6shitt97TO+TYzDdHKGvYKk63F1IPcbzIYTZiJotrcb6k95O8zJYVVexUggyMaVB04R3H2RXFED8PCaRj2brbKNXbdvJudBNprDO1olQ2aeuz3uVU27jz9l5nTYfEbFyOHq1QHa4SnlJuQtyC3Owg1mzim1VAKiqGSpcgHN9Yi+7kZrIEIpBilWOERSrHSoaCVqCEpiVqCBL4dY2wgMMI24iOFrSSJe08wiUlZ6pullEisNIIIVZdJSpCJEIIBLqJUS6xnR6cMBBUhDQCuWPbIYKzk/k3/H5RIG08algfC3lNeK6ylLKbjIJiD1DG9mbsg8iZi12d1tgoH2Rf+tY9s6mWpG31WPC/umfwmCWmgyXW4uS3rH+uU6cZjZbkjLKztGuYXoMQwZ6gqIL3pkkrbwvr5zaMHgaNC5pKi5rE2CgE27t8AcdY2p+qOyx3gnTSaTtaliMO9RsMKx+kzBbo1DIy3sqls176aCZ5YyY7xiZbvVbZSqtQqEAfRuSUP1QTrlhKlYk+MT2TTrVUVcSoQkBit72O+2kaxJymwmFa7VLWYS6Hti3G4PK3GI16na8IHEY1kIZN43X1ER6ZraVcqrsB9XeSL5uAtNRAjGJxr1fXPkNBBARWnrSjRKqI84idUQKhpIeXAlHECMYaNvFcNG3EcUBCZZSEzRBCytbdLLK14kkKkuglW3wiRHFxCIJUCEQRwUxTEJaVpwloANhB5CdBvOg8TDMJlNgYWzGq31dF+9xPkPeRNeLHqykGd1GW2NsoUhqdTqxO7NbcBG9p7MFdSvWsl+KZQ3vENhU0u2/gvd3w9StlFygt75vnJ+jHdaDU6L18Geso1jWS92Vh2rc9NGPkJmVdXIcrr8humVxOIGoXQnhwIMTqUQTZQQRvBGgPcZl1Xp0qTvtd347iPfMUKhZix4aRrFVsosNTMXXrZVsJnVxVqnaimLe5l1NhfjAN3xGqghbSiQtolBuIlWEfeJVYk0MCDqQqwdSBD4aOPFMMI28cV6BliJAlmhTSBB4iGWBxJsLn+UIikmGsMgiTY+mDq6+0GeO2aK/Wv4AmLpoljJBYVFmFPSKlwDnyH4wNXpR9in+sfkJUxotjaEEIRNIqdI653EL90D53iNTbVc/6r+TEfCHSXU6NhypqpTJ1ckADVrAXJA8BNlVAlhut9X5HznPvR0rM9bFOSxQLRQkljmY5nt4Iv7U6FhnzgM28692s6sMZhjL7qLeqqbS2uuEpmrUJIvew1Yk8AJom2vSFiGPYRaacM3ac+Nt090xxpfEdWGuAVpqG7KdYfWYnkBNY2psWqi1KrtTK02CaObsDoGpggZl75lZldnuRm+jj18ZWaq1VgEy5rEgZddF4DWbBT2/clEJaxK5uBtxvNd6M1DTwpCjWoSWPHLuAlhjsugW0y1fK21rUuLnfE6xuZi6O0Cdwj2HUnfADZtIJ5ltibLqV6qrTXshlZ2PqqoNzc/KLbeQLiKwQWUVHsOQvHcb07G5vRFBDAQaQoEhpQ33RGrMg8x9aCaqog6kKBB1IJMYWN1IphY3UjivQaCEYQSyzvGHl/n5Cap0kx+YZQdL+rfS3f3zZdqMUwtaoCAcopqSbdpt9uZt8Zz40zlDMd+7iTNpOjCfjf6Mbd38lEEMqylMRlZAVCCQUlxKVn4QAbPAsZZo7hKAQCo4uT/hqef2yOQ4R447pWt96BBUwjUy30hqM7U+K5lVVv+iD75thr9XSO4EC15yLZePelVFUG5v2gfrDiDN72tt1Gw+ZDfMN3EHiDOiZSzfqCTTQdpYu2IZr7ydYVKz1rUaYNRqhyqg7RLHdGujmyhiMRncXRNSDuJ4LOr9C8ElGpUq4fDqWy9WpVQi5ibks9tBoN1zrunNhlcsuk8+02foejqkMLSSqVpvTpKr1FNgWCjMXvodb67++aXW6G084GHq08Rc2uoqqnk57J8jGvSTs/aNbM7VGy0xnFKmxFEqN5VLAsw39q+7ScuG2KoFutqWG4dZUyg/mrew8p08kk+c/kywuXquuDoVVSwNJ8x3WGZfaNB5zPbH6Dka4g2H5Nd57mbh5Ti+ztoVqotUrVnXirVarL7C1psXRT0jYnDVloKDiKFwppsS1VRfU0nJ0+6dNOEX/AE44yZfirLPO9o7mMMtNMtNQigaBRYfznEtqYz++4mi2jJVLLwzIwDD2ZvhO0U8alamHpm6keYPIjgZx/wBNWzQj4bFJ2WYNSYi4OZO1TPjYuPKHLhvBnw5ayBpw4E07ZnSkrZay5uGZbBvMbj7ptmBxtOqL02B5jcw8RvnHp3dUq1QaTH1t8ydYaTGVt8RVAgakOIGoIJMYWNVIthYzVgv0Esl5CSXjDD9K2dqOXL2Fe4PNrC/xtNLE3rpL0lRfoKCK+Q2NRtVz8cqjfY31PvmlBhxnXzySyS71JK5cLbu6QjRtTdYFEU7jGUpaHwmEWo0WLXhkuV90otKAUVdY8bubsbn5cpSjS4mGzco4F1UCStUjTeOXCB62VDR7DZtmY9cLQ7RGZiWsOZ3ATunRkIMLRNLVWprUB4sXGYk+2fL+MANjfy7u6d+9EW0Ot2dTW+tFmo+QN1/ZIj4MdWs+e7kbPtjD9ZT09ZdR8589+kbYQoVRVpi1OqSbDctUesvdzHnyn0iZxv00V0pgUhYs9QVAOShbk/tAec6M7vj1WXF5c32dXtRqc9FHi2mk7B0B9HtOlhc2MS9esAx1Iaim9VU8G1ufZwnOtiIn9p2eSikNiaCso7Km9RQCbeN/KfRVbeZUmrJfU/yrPJqGyNm1sFWyC9TD1TlzAXKt9UsOB4X3QPpcwufZznLc03p1Ad5XtWY+FmPtm4kRPbeBNfD1qH5Sm9MHkxU2PttLs3NM999vmCtTvqJOFxJUggkEbiCQR5wpQqSraFWKkciDYiQaQJvPO07GyYHpIbZawzfnrYN5jj5R4V1fVCCO75jhNSyyUcqbqSDzEm4q6m5KNIKoJicHt22lUfpL8xMkmIV9UYHw3+Yk6PZvCw9WBw0PVgv0Gks8oplmMZuaiqecnrD3HylRSJ3e+HpYe2pM0c4GW/C3hpD0cQV0bdzhKtgNIqBeAESrwHFvdHmTSJPSsRHXbSOBVTIfnBhp4d4Ona5aCILOCO0Rpu90HUr2HfIrOo17tAdT3m8WpqXbWAEo0yxud06/6DcbZsRQ4EJVXx1Vvgk5OV08JuHoqxvV7Qpi+lVKlLzy5x+575XFfqic5vGu/vUAnzx0sxDYvG1ajG6h2ROQRTYfCd22hWyUqj/Zpu3sUmcHwC3QMd5Jb2kmelxccvasML7I7UY0FovT9alUWov3lIZfeBPonZ+PXEUqden6tWmtQeDKDafO3ST1QJ1H0MbT63AdUd9Cq9Mfca1Rf3iPKZZ372w859O2/wAssGpvLrHWb5x6bYfqto4pBu65nHg9n/imHUzcPS7hcm0mb8rSpv5gZD+5NOWcPJNZ1143eMEzTxaVlGbSQpLGepVipBU2Igc0qzRE33ZGIFRA446EcmGhEcrTB9D2OWoOAfTzUXmdxEhvPAKSzyqSzmM3NjVPh46STUbnJVO7z3mXZbkTRzr1jaeoKN4lqguIrSexjBmsN3jLPUgXxAIlQ14thBex427t8q1UDXXcN8pUa0BqTEBEBY3MYIsQfL8JFNbS5W4MQMgR3o7iupxVB/sV6TH7hcBvcTMdQa4B/q8itzGnD8DKl13D6S6XPlwWIP8Asv7xacV2cbUk+6J1XbmO6/Y7Vh/qYVH/AFlUn5zk+G/wk+6PhPX4fx/P9nNj4I7da6zcvQVWN8WndRqDx+kU/wAM0zaa3E2L0KYjLjqlP8ph29qOp+BM5eT/ANttL8HbBzh0E9Tp23yU009ku1zuPenOkBXwr8SlRT4BgR+8ZzYTrPp4o/R4V7f6lRb+Kqbfszkw3zj5vk6uP4iRZ2h2OkUJmVW8pkH5yAZK+sPGAbZ0Le/XD84H2gj5TYcRNT6D1fpai81Dfqt/9TbMRIrfH4qUVvJrrpIomertpH20pzoGQX1lC0GW3y3KZVoBvWls8EzQNDSBUPCQxles5RBa3PfCU01nqKc4WlzgBAslRIvJBgEUtGI59ofOEqC4gaxtZuRt5GMQDrmwMX1nRxr/AFKVal+o7ZfdaaDSa1NPuD4TObAxuXYOMTlXKDwqCm34zX29RPuL8J63Bfon5f2Ya738wcWNLx/0ZVcm1MP+f1qe2kx/hiNf1ZbonV6vaGEb/fRf1+x/FMOafXKv1X0jTeWK3iymMAx2ac0aD6Z6GfAKTvp1kb2gr85xEjWd99LK32bVPJqR/wCxR85wM75zc/mOni8PVN0TJjeJOkTMwaIBllOo8z7oO8JTGvlAH+jOIyYmmeDE0z4Nu99pv+InMcM+V0bk6n2MDOmYkycmuHhSnJqytMz1SJt6c3JgiZN4O8txikwbGReQTAPFbwiLBZoSnAGeElN0GTL3ga95CmehKVLnHIFaq3UiXwxuoMK4i2ENiV77iAbV0drf3XG0T6t8PXt4F0b4pB119UDgo+EV2HWsMUOeEY+a1aRHzjdQbvAfCev9lsvBIxy+Resbi0Uw75K9B/s16LeyopjlXWY7Gmy5uRDezWZ889nH0/TOgk3gcG10U9wPtF4UiRfLnaj6WHtsyr3tSH/Ys4K2+dq9M2Iy4FU+3WT2LdvwnE2Os5efzHRxeFMU26LEy+JbWBJmDVEIh3wUIh0gFRv851DETlytY35G/snT2qhlDLuYBh4EXEnJpx+1Unqk9TlqsJG9vZy5mlbyLystxLFpEiEK2XxPuEAGsMkCI1Qp8TA4JTW58oQLrIpHee+SpgYyrLAygMm8YWYxatowaHJlK63Xw1iAgrlc1vrIynwIv8QJst/gPhNPL6Du0m3EaDwnpfYLvHKMuQCqsx20F7DeBmWdZjsYvZPgZtzY9qWL6K2HVzYekedOmfagjhMxXRVr4TDnnQpf+azKkiYXywcu9ONb6PDJzd29igfOclvrOnenN+1hh3VT71nMG0nHz/N1cXxK1TcmUniZExUm8Im6BheEDUabr0VxefDhTvpkp+jvX428ppRmb6IYjLWKHc6/tLqPdmivhWF1W50zPVWnlkVJLq12cskT09NHCmMYn1U+78zPT0AAu+PU56egceo+rLienoGIsmenow8ZLbp6eiBI7vObg25fCenp6P8Ax/8AF+n7suT088S2h6p/rhPT06+X41Md56H/AORw3/BS/wDNZkakmenNPLGuO+m3/Hw//E/74nO63Genpw8/zv8Avp1cfxhGeMiemKnhCrPT0dNRo/0f/wAzS8T+6ZE9FRPLoKylSTPSHZ6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 descr="Картинки по запросу геннадий  хохлов фот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60338"/>
            <a:ext cx="1656184" cy="2266903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нутый угол 1"/>
          <p:cNvSpPr/>
          <p:nvPr/>
        </p:nvSpPr>
        <p:spPr>
          <a:xfrm>
            <a:off x="5739114" y="2584379"/>
            <a:ext cx="3002632" cy="2428797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33333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Белые </a:t>
            </a: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ночи Усинска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Белый туман над Усой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Всё это сердцу так близко,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Всё это наше с тобой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Белые - белые ночи,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Словно волшебные сны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Сердце забыть не захочет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Той неземной красоты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069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3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1145</TotalTime>
  <Words>552</Words>
  <Application>Microsoft Office PowerPoint</Application>
  <PresentationFormat>Экран (4:3)</PresentationFormat>
  <Paragraphs>103</Paragraphs>
  <Slides>17</Slides>
  <Notes>5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Зарипов</dc:creator>
  <cp:lastModifiedBy>123</cp:lastModifiedBy>
  <cp:revision>85</cp:revision>
  <dcterms:created xsi:type="dcterms:W3CDTF">2014-04-09T06:36:00Z</dcterms:created>
  <dcterms:modified xsi:type="dcterms:W3CDTF">2015-05-12T11:56:33Z</dcterms:modified>
</cp:coreProperties>
</file>